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1b6a40b4697c4a76" Type="http://schemas.microsoft.com/office/2006/relationships/ui/extensibility" Target="customUI/customUI.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45"/>
  </p:notesMasterIdLst>
  <p:handoutMasterIdLst>
    <p:handoutMasterId r:id="rId46"/>
  </p:handoutMasterIdLst>
  <p:sldIdLst>
    <p:sldId id="275" r:id="rId5"/>
    <p:sldId id="276" r:id="rId6"/>
    <p:sldId id="461" r:id="rId7"/>
    <p:sldId id="482" r:id="rId8"/>
    <p:sldId id="483" r:id="rId9"/>
    <p:sldId id="466" r:id="rId10"/>
    <p:sldId id="460" r:id="rId11"/>
    <p:sldId id="484" r:id="rId12"/>
    <p:sldId id="485" r:id="rId13"/>
    <p:sldId id="505" r:id="rId14"/>
    <p:sldId id="486" r:id="rId15"/>
    <p:sldId id="487" r:id="rId16"/>
    <p:sldId id="488" r:id="rId17"/>
    <p:sldId id="310" r:id="rId18"/>
    <p:sldId id="490" r:id="rId19"/>
    <p:sldId id="470" r:id="rId20"/>
    <p:sldId id="458" r:id="rId21"/>
    <p:sldId id="506" r:id="rId22"/>
    <p:sldId id="332" r:id="rId23"/>
    <p:sldId id="459" r:id="rId24"/>
    <p:sldId id="507" r:id="rId25"/>
    <p:sldId id="492" r:id="rId26"/>
    <p:sldId id="493" r:id="rId27"/>
    <p:sldId id="494" r:id="rId28"/>
    <p:sldId id="299" r:id="rId29"/>
    <p:sldId id="457" r:id="rId30"/>
    <p:sldId id="462" r:id="rId31"/>
    <p:sldId id="335" r:id="rId32"/>
    <p:sldId id="496" r:id="rId33"/>
    <p:sldId id="497" r:id="rId34"/>
    <p:sldId id="498" r:id="rId35"/>
    <p:sldId id="499" r:id="rId36"/>
    <p:sldId id="463" r:id="rId37"/>
    <p:sldId id="333" r:id="rId38"/>
    <p:sldId id="334" r:id="rId39"/>
    <p:sldId id="508" r:id="rId40"/>
    <p:sldId id="502" r:id="rId41"/>
    <p:sldId id="503" r:id="rId42"/>
    <p:sldId id="504" r:id="rId43"/>
    <p:sldId id="306" r:id="rId44"/>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03A12CBB-70AA-4A71-9F07-3651B25E95E5}">
          <p14:sldIdLst/>
        </p14:section>
        <p14:section name="Presentation" id="{303D99DD-EB3C-4F86-A352-7D2E91BFA48F}">
          <p14:sldIdLst>
            <p14:sldId id="275"/>
            <p14:sldId id="276"/>
            <p14:sldId id="461"/>
            <p14:sldId id="482"/>
            <p14:sldId id="483"/>
            <p14:sldId id="466"/>
            <p14:sldId id="460"/>
            <p14:sldId id="484"/>
            <p14:sldId id="485"/>
            <p14:sldId id="505"/>
            <p14:sldId id="486"/>
            <p14:sldId id="487"/>
            <p14:sldId id="488"/>
            <p14:sldId id="310"/>
            <p14:sldId id="490"/>
            <p14:sldId id="470"/>
            <p14:sldId id="458"/>
            <p14:sldId id="506"/>
            <p14:sldId id="332"/>
            <p14:sldId id="459"/>
            <p14:sldId id="507"/>
            <p14:sldId id="492"/>
            <p14:sldId id="493"/>
            <p14:sldId id="494"/>
            <p14:sldId id="299"/>
            <p14:sldId id="457"/>
            <p14:sldId id="462"/>
            <p14:sldId id="335"/>
            <p14:sldId id="496"/>
            <p14:sldId id="497"/>
            <p14:sldId id="498"/>
            <p14:sldId id="499"/>
            <p14:sldId id="463"/>
            <p14:sldId id="333"/>
            <p14:sldId id="334"/>
            <p14:sldId id="508"/>
            <p14:sldId id="502"/>
            <p14:sldId id="503"/>
            <p14:sldId id="504"/>
            <p14:sldId id="306"/>
          </p14:sldIdLst>
        </p14:section>
      </p14:sectionLst>
    </p:ext>
    <p:ext uri="{EFAFB233-063F-42B5-8137-9DF3F51BA10A}">
      <p15:sldGuideLst xmlns:p15="http://schemas.microsoft.com/office/powerpoint/2012/main">
        <p15:guide id="1" orient="horz" pos="348">
          <p15:clr>
            <a:srgbClr val="A4A3A4"/>
          </p15:clr>
        </p15:guide>
        <p15:guide id="2" orient="horz" pos="4156">
          <p15:clr>
            <a:srgbClr val="A4A3A4"/>
          </p15:clr>
        </p15:guide>
        <p15:guide id="3" orient="horz" pos="1026">
          <p15:clr>
            <a:srgbClr val="A4A3A4"/>
          </p15:clr>
        </p15:guide>
        <p15:guide id="4" orient="horz" pos="3753">
          <p15:clr>
            <a:srgbClr val="A4A3A4"/>
          </p15:clr>
        </p15:guide>
        <p15:guide id="5" pos="5383">
          <p15:clr>
            <a:srgbClr val="A4A3A4"/>
          </p15:clr>
        </p15:guide>
        <p15:guide id="6" pos="2890">
          <p15:clr>
            <a:srgbClr val="A4A3A4"/>
          </p15:clr>
        </p15:guide>
        <p15:guide id="7" pos="36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 id="2" name="Maria Theodore" initials="MT" lastIdx="1" clrIdx="2">
    <p:extLst>
      <p:ext uri="{19B8F6BF-5375-455C-9EA6-DF929625EA0E}">
        <p15:presenceInfo xmlns:p15="http://schemas.microsoft.com/office/powerpoint/2012/main" userId="S-1-5-21-325650304-1733380871-239210854-136025" providerId="AD"/>
      </p:ext>
    </p:extLst>
  </p:cmAuthor>
  <p:cmAuthor id="3" name="Nikola Ellis" initials="NE" lastIdx="1" clrIdx="3">
    <p:extLst>
      <p:ext uri="{19B8F6BF-5375-455C-9EA6-DF929625EA0E}">
        <p15:presenceInfo xmlns:p15="http://schemas.microsoft.com/office/powerpoint/2012/main" userId="S::Nikola.Ellis@nswcc.org.au::589dbcb2-eceb-4f21-bc45-a51c50128c90" providerId="AD"/>
      </p:ext>
    </p:extLst>
  </p:cmAuthor>
  <p:cmAuthor id="4" name="Shirlee Nichols" initials="SN" lastIdx="1" clrIdx="4">
    <p:extLst>
      <p:ext uri="{19B8F6BF-5375-455C-9EA6-DF929625EA0E}">
        <p15:presenceInfo xmlns:p15="http://schemas.microsoft.com/office/powerpoint/2012/main" userId="S-1-5-21-2394934497-1340121893-831859578-22134" providerId="AD"/>
      </p:ext>
    </p:extLst>
  </p:cmAuthor>
  <p:cmAuthor id="5" name="Rebecca Kenyon" initials="RK" lastIdx="63" clrIdx="5">
    <p:extLst>
      <p:ext uri="{19B8F6BF-5375-455C-9EA6-DF929625EA0E}">
        <p15:presenceInfo xmlns:p15="http://schemas.microsoft.com/office/powerpoint/2012/main" userId="S-1-5-21-2394934497-1340121893-831859578-12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54267E"/>
    <a:srgbClr val="FEBC11"/>
    <a:srgbClr val="F58220"/>
    <a:srgbClr val="66CC00"/>
    <a:srgbClr val="009581"/>
    <a:srgbClr val="00ABE6"/>
    <a:srgbClr val="005AAD"/>
    <a:srgbClr val="DC0451"/>
    <a:srgbClr val="8C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autoAdjust="0"/>
    <p:restoredTop sz="84163" autoAdjust="0"/>
  </p:normalViewPr>
  <p:slideViewPr>
    <p:cSldViewPr snapToObjects="1">
      <p:cViewPr varScale="1">
        <p:scale>
          <a:sx n="94" d="100"/>
          <a:sy n="94" d="100"/>
        </p:scale>
        <p:origin x="1524" y="96"/>
      </p:cViewPr>
      <p:guideLst>
        <p:guide orient="horz" pos="348"/>
        <p:guide orient="horz" pos="4156"/>
        <p:guide orient="horz" pos="1026"/>
        <p:guide orient="horz" pos="3753"/>
        <p:guide pos="5383"/>
        <p:guide pos="2890"/>
        <p:guide pos="361"/>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0" d="100"/>
          <a:sy n="80" d="100"/>
        </p:scale>
        <p:origin x="2106"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png"/></Relationships>
</file>

<file path=ppt/diagrams/_rels/data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DFF8D-841B-4923-8799-717C51D128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B83E7A1B-53A7-46E9-B9D7-2D0578D2741F}">
      <dgm:prSet phldrT="[Text]"/>
      <dgm:spPr/>
      <dgm:t>
        <a:bodyPr/>
        <a:lstStyle/>
        <a:p>
          <a:r>
            <a:rPr lang="en-AU" dirty="0"/>
            <a:t>Improves physical symptoms</a:t>
          </a:r>
          <a:r>
            <a:rPr lang="en-AU" baseline="30000" dirty="0"/>
            <a:t>1</a:t>
          </a:r>
        </a:p>
      </dgm:t>
    </dgm:pt>
    <dgm:pt modelId="{D0D8EAAA-C6C3-4BCB-88A2-00A732DF3DE0}" type="parTrans" cxnId="{397DD6B6-F4EF-4671-A81C-E3B7C16E095F}">
      <dgm:prSet/>
      <dgm:spPr/>
      <dgm:t>
        <a:bodyPr/>
        <a:lstStyle/>
        <a:p>
          <a:endParaRPr lang="en-AU"/>
        </a:p>
      </dgm:t>
    </dgm:pt>
    <dgm:pt modelId="{E1390ABF-4B36-427D-AFC5-422389F622D2}" type="sibTrans" cxnId="{397DD6B6-F4EF-4671-A81C-E3B7C16E095F}">
      <dgm:prSet/>
      <dgm:spPr/>
      <dgm:t>
        <a:bodyPr/>
        <a:lstStyle/>
        <a:p>
          <a:endParaRPr lang="en-AU"/>
        </a:p>
      </dgm:t>
    </dgm:pt>
    <dgm:pt modelId="{BFC7919A-B69F-4919-A309-0671361E6C1F}">
      <dgm:prSet phldrT="[Text]"/>
      <dgm:spPr/>
      <dgm:t>
        <a:bodyPr/>
        <a:lstStyle/>
        <a:p>
          <a:r>
            <a:rPr lang="en-AU" dirty="0"/>
            <a:t>Improves chances of survival</a:t>
          </a:r>
          <a:r>
            <a:rPr lang="en-AU" baseline="30000" dirty="0"/>
            <a:t>1</a:t>
          </a:r>
        </a:p>
      </dgm:t>
    </dgm:pt>
    <dgm:pt modelId="{AD0C1EFC-7C3D-431B-B3F1-E617D37CC103}" type="parTrans" cxnId="{FCEC7798-AD48-4DC8-84EA-E64DE8D94371}">
      <dgm:prSet/>
      <dgm:spPr/>
      <dgm:t>
        <a:bodyPr/>
        <a:lstStyle/>
        <a:p>
          <a:endParaRPr lang="en-AU"/>
        </a:p>
      </dgm:t>
    </dgm:pt>
    <dgm:pt modelId="{DC086820-1077-41D6-8106-B66DBC8D7B93}" type="sibTrans" cxnId="{FCEC7798-AD48-4DC8-84EA-E64DE8D94371}">
      <dgm:prSet/>
      <dgm:spPr/>
      <dgm:t>
        <a:bodyPr/>
        <a:lstStyle/>
        <a:p>
          <a:endParaRPr lang="en-AU"/>
        </a:p>
      </dgm:t>
    </dgm:pt>
    <dgm:pt modelId="{67A1D53E-830A-4508-A386-5FA3556253EC}">
      <dgm:prSet phldrT="[Text]"/>
      <dgm:spPr/>
      <dgm:t>
        <a:bodyPr/>
        <a:lstStyle/>
        <a:p>
          <a:r>
            <a:rPr lang="en-AU" dirty="0"/>
            <a:t>Reduces cancer treatment-related complications</a:t>
          </a:r>
          <a:r>
            <a:rPr lang="en-AU" baseline="30000" dirty="0"/>
            <a:t>2</a:t>
          </a:r>
        </a:p>
      </dgm:t>
    </dgm:pt>
    <dgm:pt modelId="{DF85308F-D4B1-4CC6-A860-C5C8880121E1}" type="parTrans" cxnId="{54A01FCE-1890-4751-B59E-79D0A0A77184}">
      <dgm:prSet/>
      <dgm:spPr/>
      <dgm:t>
        <a:bodyPr/>
        <a:lstStyle/>
        <a:p>
          <a:endParaRPr lang="en-AU"/>
        </a:p>
      </dgm:t>
    </dgm:pt>
    <dgm:pt modelId="{987E24FB-8115-4840-9369-80820839F6C1}" type="sibTrans" cxnId="{54A01FCE-1890-4751-B59E-79D0A0A77184}">
      <dgm:prSet/>
      <dgm:spPr/>
      <dgm:t>
        <a:bodyPr/>
        <a:lstStyle/>
        <a:p>
          <a:endParaRPr lang="en-AU"/>
        </a:p>
      </dgm:t>
    </dgm:pt>
    <dgm:pt modelId="{D6E69617-AF14-4596-82F3-2FE823CC7BA4}" type="pres">
      <dgm:prSet presAssocID="{3ABDFF8D-841B-4923-8799-717C51D1280A}" presName="linear" presStyleCnt="0">
        <dgm:presLayoutVars>
          <dgm:dir/>
          <dgm:animLvl val="lvl"/>
          <dgm:resizeHandles val="exact"/>
        </dgm:presLayoutVars>
      </dgm:prSet>
      <dgm:spPr/>
      <dgm:t>
        <a:bodyPr/>
        <a:lstStyle/>
        <a:p>
          <a:endParaRPr lang="en-AU"/>
        </a:p>
      </dgm:t>
    </dgm:pt>
    <dgm:pt modelId="{A4D5DD7D-406D-4ADC-A5F1-D43CFA7020D5}" type="pres">
      <dgm:prSet presAssocID="{B83E7A1B-53A7-46E9-B9D7-2D0578D2741F}" presName="parentLin" presStyleCnt="0"/>
      <dgm:spPr/>
    </dgm:pt>
    <dgm:pt modelId="{B947C427-3B07-43DB-B2A2-521A7EE6625F}" type="pres">
      <dgm:prSet presAssocID="{B83E7A1B-53A7-46E9-B9D7-2D0578D2741F}" presName="parentLeftMargin" presStyleLbl="node1" presStyleIdx="0" presStyleCnt="3"/>
      <dgm:spPr/>
      <dgm:t>
        <a:bodyPr/>
        <a:lstStyle/>
        <a:p>
          <a:endParaRPr lang="en-AU"/>
        </a:p>
      </dgm:t>
    </dgm:pt>
    <dgm:pt modelId="{33520AAA-0A5D-4BBA-B7F7-7A851A2BCC1C}" type="pres">
      <dgm:prSet presAssocID="{B83E7A1B-53A7-46E9-B9D7-2D0578D2741F}" presName="parentText" presStyleLbl="node1" presStyleIdx="0" presStyleCnt="3" custScaleX="99088" custScaleY="108090">
        <dgm:presLayoutVars>
          <dgm:chMax val="0"/>
          <dgm:bulletEnabled val="1"/>
        </dgm:presLayoutVars>
      </dgm:prSet>
      <dgm:spPr/>
      <dgm:t>
        <a:bodyPr/>
        <a:lstStyle/>
        <a:p>
          <a:endParaRPr lang="en-AU"/>
        </a:p>
      </dgm:t>
    </dgm:pt>
    <dgm:pt modelId="{04C3DFFE-2C26-4347-A54A-2CC4EBFC5D21}" type="pres">
      <dgm:prSet presAssocID="{B83E7A1B-53A7-46E9-B9D7-2D0578D2741F}" presName="negativeSpace" presStyleCnt="0"/>
      <dgm:spPr/>
    </dgm:pt>
    <dgm:pt modelId="{389FF666-A955-4AE3-A07A-38C7AD2123AA}" type="pres">
      <dgm:prSet presAssocID="{B83E7A1B-53A7-46E9-B9D7-2D0578D2741F}" presName="childText" presStyleLbl="conFgAcc1" presStyleIdx="0" presStyleCnt="3">
        <dgm:presLayoutVars>
          <dgm:bulletEnabled val="1"/>
        </dgm:presLayoutVars>
      </dgm:prSet>
      <dgm:spPr/>
    </dgm:pt>
    <dgm:pt modelId="{8D482167-EC3B-4748-A4DC-8A39FCC5CFF2}" type="pres">
      <dgm:prSet presAssocID="{E1390ABF-4B36-427D-AFC5-422389F622D2}" presName="spaceBetweenRectangles" presStyleCnt="0"/>
      <dgm:spPr/>
    </dgm:pt>
    <dgm:pt modelId="{7CDE7F3C-6D01-4FE4-B498-3ED1524EBCC6}" type="pres">
      <dgm:prSet presAssocID="{BFC7919A-B69F-4919-A309-0671361E6C1F}" presName="parentLin" presStyleCnt="0"/>
      <dgm:spPr/>
    </dgm:pt>
    <dgm:pt modelId="{B2D7AC17-5536-46D4-ADF2-53EC9CF9B438}" type="pres">
      <dgm:prSet presAssocID="{BFC7919A-B69F-4919-A309-0671361E6C1F}" presName="parentLeftMargin" presStyleLbl="node1" presStyleIdx="0" presStyleCnt="3"/>
      <dgm:spPr/>
      <dgm:t>
        <a:bodyPr/>
        <a:lstStyle/>
        <a:p>
          <a:endParaRPr lang="en-AU"/>
        </a:p>
      </dgm:t>
    </dgm:pt>
    <dgm:pt modelId="{9853A421-FBCE-4FA2-A670-77CB67B311EF}" type="pres">
      <dgm:prSet presAssocID="{BFC7919A-B69F-4919-A309-0671361E6C1F}" presName="parentText" presStyleLbl="node1" presStyleIdx="1" presStyleCnt="3" custScaleY="118750">
        <dgm:presLayoutVars>
          <dgm:chMax val="0"/>
          <dgm:bulletEnabled val="1"/>
        </dgm:presLayoutVars>
      </dgm:prSet>
      <dgm:spPr/>
      <dgm:t>
        <a:bodyPr/>
        <a:lstStyle/>
        <a:p>
          <a:endParaRPr lang="en-AU"/>
        </a:p>
      </dgm:t>
    </dgm:pt>
    <dgm:pt modelId="{5CC75C0E-29DE-4556-BFBD-F5151B99E5F5}" type="pres">
      <dgm:prSet presAssocID="{BFC7919A-B69F-4919-A309-0671361E6C1F}" presName="negativeSpace" presStyleCnt="0"/>
      <dgm:spPr/>
    </dgm:pt>
    <dgm:pt modelId="{55549F77-A91D-4CF8-AD75-8082AC587188}" type="pres">
      <dgm:prSet presAssocID="{BFC7919A-B69F-4919-A309-0671361E6C1F}" presName="childText" presStyleLbl="conFgAcc1" presStyleIdx="1" presStyleCnt="3">
        <dgm:presLayoutVars>
          <dgm:bulletEnabled val="1"/>
        </dgm:presLayoutVars>
      </dgm:prSet>
      <dgm:spPr/>
    </dgm:pt>
    <dgm:pt modelId="{94BA8A77-7212-4433-A42F-39FAE268BE22}" type="pres">
      <dgm:prSet presAssocID="{DC086820-1077-41D6-8106-B66DBC8D7B93}" presName="spaceBetweenRectangles" presStyleCnt="0"/>
      <dgm:spPr/>
    </dgm:pt>
    <dgm:pt modelId="{6DEC00FF-5F94-4EEA-9562-4435211713E5}" type="pres">
      <dgm:prSet presAssocID="{67A1D53E-830A-4508-A386-5FA3556253EC}" presName="parentLin" presStyleCnt="0"/>
      <dgm:spPr/>
    </dgm:pt>
    <dgm:pt modelId="{0958085A-2573-4A26-B9AD-46A315A496CB}" type="pres">
      <dgm:prSet presAssocID="{67A1D53E-830A-4508-A386-5FA3556253EC}" presName="parentLeftMargin" presStyleLbl="node1" presStyleIdx="1" presStyleCnt="3"/>
      <dgm:spPr/>
      <dgm:t>
        <a:bodyPr/>
        <a:lstStyle/>
        <a:p>
          <a:endParaRPr lang="en-AU"/>
        </a:p>
      </dgm:t>
    </dgm:pt>
    <dgm:pt modelId="{9EC7B458-E8BD-46DC-AEE7-A4DF8739C593}" type="pres">
      <dgm:prSet presAssocID="{67A1D53E-830A-4508-A386-5FA3556253EC}" presName="parentText" presStyleLbl="node1" presStyleIdx="2" presStyleCnt="3" custScaleY="118336">
        <dgm:presLayoutVars>
          <dgm:chMax val="0"/>
          <dgm:bulletEnabled val="1"/>
        </dgm:presLayoutVars>
      </dgm:prSet>
      <dgm:spPr/>
      <dgm:t>
        <a:bodyPr/>
        <a:lstStyle/>
        <a:p>
          <a:endParaRPr lang="en-AU"/>
        </a:p>
      </dgm:t>
    </dgm:pt>
    <dgm:pt modelId="{5DEF6D68-CDB2-43B6-A7E7-81F6432EA60F}" type="pres">
      <dgm:prSet presAssocID="{67A1D53E-830A-4508-A386-5FA3556253EC}" presName="negativeSpace" presStyleCnt="0"/>
      <dgm:spPr/>
    </dgm:pt>
    <dgm:pt modelId="{834D91D1-6582-407B-8FFC-D84A9A0B76AC}" type="pres">
      <dgm:prSet presAssocID="{67A1D53E-830A-4508-A386-5FA3556253EC}" presName="childText" presStyleLbl="conFgAcc1" presStyleIdx="2" presStyleCnt="3">
        <dgm:presLayoutVars>
          <dgm:bulletEnabled val="1"/>
        </dgm:presLayoutVars>
      </dgm:prSet>
      <dgm:spPr/>
    </dgm:pt>
  </dgm:ptLst>
  <dgm:cxnLst>
    <dgm:cxn modelId="{D88CD938-4B57-4C4E-B8BC-262CA2BD99E6}" type="presOf" srcId="{B83E7A1B-53A7-46E9-B9D7-2D0578D2741F}" destId="{33520AAA-0A5D-4BBA-B7F7-7A851A2BCC1C}" srcOrd="1" destOrd="0" presId="urn:microsoft.com/office/officeart/2005/8/layout/list1"/>
    <dgm:cxn modelId="{FCEC7798-AD48-4DC8-84EA-E64DE8D94371}" srcId="{3ABDFF8D-841B-4923-8799-717C51D1280A}" destId="{BFC7919A-B69F-4919-A309-0671361E6C1F}" srcOrd="1" destOrd="0" parTransId="{AD0C1EFC-7C3D-431B-B3F1-E617D37CC103}" sibTransId="{DC086820-1077-41D6-8106-B66DBC8D7B93}"/>
    <dgm:cxn modelId="{CC83B1DC-6792-4E1A-893B-04B641244166}" type="presOf" srcId="{67A1D53E-830A-4508-A386-5FA3556253EC}" destId="{0958085A-2573-4A26-B9AD-46A315A496CB}" srcOrd="0" destOrd="0" presId="urn:microsoft.com/office/officeart/2005/8/layout/list1"/>
    <dgm:cxn modelId="{AE8E2CC0-3400-4A7A-9F66-3FC76EA24A88}" type="presOf" srcId="{3ABDFF8D-841B-4923-8799-717C51D1280A}" destId="{D6E69617-AF14-4596-82F3-2FE823CC7BA4}" srcOrd="0" destOrd="0" presId="urn:microsoft.com/office/officeart/2005/8/layout/list1"/>
    <dgm:cxn modelId="{397DD6B6-F4EF-4671-A81C-E3B7C16E095F}" srcId="{3ABDFF8D-841B-4923-8799-717C51D1280A}" destId="{B83E7A1B-53A7-46E9-B9D7-2D0578D2741F}" srcOrd="0" destOrd="0" parTransId="{D0D8EAAA-C6C3-4BCB-88A2-00A732DF3DE0}" sibTransId="{E1390ABF-4B36-427D-AFC5-422389F622D2}"/>
    <dgm:cxn modelId="{6671BB44-6CD5-4333-83CF-838FA5F75525}" type="presOf" srcId="{B83E7A1B-53A7-46E9-B9D7-2D0578D2741F}" destId="{B947C427-3B07-43DB-B2A2-521A7EE6625F}" srcOrd="0" destOrd="0" presId="urn:microsoft.com/office/officeart/2005/8/layout/list1"/>
    <dgm:cxn modelId="{E7CE8540-DC37-4283-A2BF-713F7E66744E}" type="presOf" srcId="{BFC7919A-B69F-4919-A309-0671361E6C1F}" destId="{B2D7AC17-5536-46D4-ADF2-53EC9CF9B438}" srcOrd="0" destOrd="0" presId="urn:microsoft.com/office/officeart/2005/8/layout/list1"/>
    <dgm:cxn modelId="{54A01FCE-1890-4751-B59E-79D0A0A77184}" srcId="{3ABDFF8D-841B-4923-8799-717C51D1280A}" destId="{67A1D53E-830A-4508-A386-5FA3556253EC}" srcOrd="2" destOrd="0" parTransId="{DF85308F-D4B1-4CC6-A860-C5C8880121E1}" sibTransId="{987E24FB-8115-4840-9369-80820839F6C1}"/>
    <dgm:cxn modelId="{50B03FB3-012A-45B8-9BE0-6E42095D1E61}" type="presOf" srcId="{BFC7919A-B69F-4919-A309-0671361E6C1F}" destId="{9853A421-FBCE-4FA2-A670-77CB67B311EF}" srcOrd="1" destOrd="0" presId="urn:microsoft.com/office/officeart/2005/8/layout/list1"/>
    <dgm:cxn modelId="{D746F0ED-42B5-4105-8B3A-43B481B45220}" type="presOf" srcId="{67A1D53E-830A-4508-A386-5FA3556253EC}" destId="{9EC7B458-E8BD-46DC-AEE7-A4DF8739C593}" srcOrd="1" destOrd="0" presId="urn:microsoft.com/office/officeart/2005/8/layout/list1"/>
    <dgm:cxn modelId="{8A80BAE3-9C9A-4D30-8848-17D58FBE7414}" type="presParOf" srcId="{D6E69617-AF14-4596-82F3-2FE823CC7BA4}" destId="{A4D5DD7D-406D-4ADC-A5F1-D43CFA7020D5}" srcOrd="0" destOrd="0" presId="urn:microsoft.com/office/officeart/2005/8/layout/list1"/>
    <dgm:cxn modelId="{40404EB5-8F20-4F59-8C9F-0B60B278D065}" type="presParOf" srcId="{A4D5DD7D-406D-4ADC-A5F1-D43CFA7020D5}" destId="{B947C427-3B07-43DB-B2A2-521A7EE6625F}" srcOrd="0" destOrd="0" presId="urn:microsoft.com/office/officeart/2005/8/layout/list1"/>
    <dgm:cxn modelId="{7E40456E-A0CA-4A78-9418-D8ED5F3F5915}" type="presParOf" srcId="{A4D5DD7D-406D-4ADC-A5F1-D43CFA7020D5}" destId="{33520AAA-0A5D-4BBA-B7F7-7A851A2BCC1C}" srcOrd="1" destOrd="0" presId="urn:microsoft.com/office/officeart/2005/8/layout/list1"/>
    <dgm:cxn modelId="{ACE23EB8-2D31-42FE-992D-161D25D50945}" type="presParOf" srcId="{D6E69617-AF14-4596-82F3-2FE823CC7BA4}" destId="{04C3DFFE-2C26-4347-A54A-2CC4EBFC5D21}" srcOrd="1" destOrd="0" presId="urn:microsoft.com/office/officeart/2005/8/layout/list1"/>
    <dgm:cxn modelId="{76F8FFF8-8EC1-4D42-B98C-7E147E89108E}" type="presParOf" srcId="{D6E69617-AF14-4596-82F3-2FE823CC7BA4}" destId="{389FF666-A955-4AE3-A07A-38C7AD2123AA}" srcOrd="2" destOrd="0" presId="urn:microsoft.com/office/officeart/2005/8/layout/list1"/>
    <dgm:cxn modelId="{A83F03E0-1369-4858-ADB9-90D3AA9746D8}" type="presParOf" srcId="{D6E69617-AF14-4596-82F3-2FE823CC7BA4}" destId="{8D482167-EC3B-4748-A4DC-8A39FCC5CFF2}" srcOrd="3" destOrd="0" presId="urn:microsoft.com/office/officeart/2005/8/layout/list1"/>
    <dgm:cxn modelId="{988A5876-28D1-44F8-8EED-F422657F0E7E}" type="presParOf" srcId="{D6E69617-AF14-4596-82F3-2FE823CC7BA4}" destId="{7CDE7F3C-6D01-4FE4-B498-3ED1524EBCC6}" srcOrd="4" destOrd="0" presId="urn:microsoft.com/office/officeart/2005/8/layout/list1"/>
    <dgm:cxn modelId="{99083159-9A74-4492-95F8-44E5010F8603}" type="presParOf" srcId="{7CDE7F3C-6D01-4FE4-B498-3ED1524EBCC6}" destId="{B2D7AC17-5536-46D4-ADF2-53EC9CF9B438}" srcOrd="0" destOrd="0" presId="urn:microsoft.com/office/officeart/2005/8/layout/list1"/>
    <dgm:cxn modelId="{ABBF939D-9734-4DEB-AE9C-561DA8173B43}" type="presParOf" srcId="{7CDE7F3C-6D01-4FE4-B498-3ED1524EBCC6}" destId="{9853A421-FBCE-4FA2-A670-77CB67B311EF}" srcOrd="1" destOrd="0" presId="urn:microsoft.com/office/officeart/2005/8/layout/list1"/>
    <dgm:cxn modelId="{88A6F4BA-7906-4A1E-A626-4FB8EFA46F76}" type="presParOf" srcId="{D6E69617-AF14-4596-82F3-2FE823CC7BA4}" destId="{5CC75C0E-29DE-4556-BFBD-F5151B99E5F5}" srcOrd="5" destOrd="0" presId="urn:microsoft.com/office/officeart/2005/8/layout/list1"/>
    <dgm:cxn modelId="{239E6D8E-A006-474A-9EAB-ACC380C9DB1F}" type="presParOf" srcId="{D6E69617-AF14-4596-82F3-2FE823CC7BA4}" destId="{55549F77-A91D-4CF8-AD75-8082AC587188}" srcOrd="6" destOrd="0" presId="urn:microsoft.com/office/officeart/2005/8/layout/list1"/>
    <dgm:cxn modelId="{B199F28E-FC89-4593-AA0C-D9D85E1DA18C}" type="presParOf" srcId="{D6E69617-AF14-4596-82F3-2FE823CC7BA4}" destId="{94BA8A77-7212-4433-A42F-39FAE268BE22}" srcOrd="7" destOrd="0" presId="urn:microsoft.com/office/officeart/2005/8/layout/list1"/>
    <dgm:cxn modelId="{4DD8E4A3-D76F-4F0F-8A93-48CCF0FAD138}" type="presParOf" srcId="{D6E69617-AF14-4596-82F3-2FE823CC7BA4}" destId="{6DEC00FF-5F94-4EEA-9562-4435211713E5}" srcOrd="8" destOrd="0" presId="urn:microsoft.com/office/officeart/2005/8/layout/list1"/>
    <dgm:cxn modelId="{CF1B41FE-CE2D-46E5-870C-52CF42B6E7DF}" type="presParOf" srcId="{6DEC00FF-5F94-4EEA-9562-4435211713E5}" destId="{0958085A-2573-4A26-B9AD-46A315A496CB}" srcOrd="0" destOrd="0" presId="urn:microsoft.com/office/officeart/2005/8/layout/list1"/>
    <dgm:cxn modelId="{7DFC4C1A-0E1C-488D-BA98-5145A934B8DE}" type="presParOf" srcId="{6DEC00FF-5F94-4EEA-9562-4435211713E5}" destId="{9EC7B458-E8BD-46DC-AEE7-A4DF8739C593}" srcOrd="1" destOrd="0" presId="urn:microsoft.com/office/officeart/2005/8/layout/list1"/>
    <dgm:cxn modelId="{33EF8EE9-FBA5-43D7-8DDE-B5659A4B1B43}" type="presParOf" srcId="{D6E69617-AF14-4596-82F3-2FE823CC7BA4}" destId="{5DEF6D68-CDB2-43B6-A7E7-81F6432EA60F}" srcOrd="9" destOrd="0" presId="urn:microsoft.com/office/officeart/2005/8/layout/list1"/>
    <dgm:cxn modelId="{18D90997-4086-43BB-A0EA-5DFA25B721F2}" type="presParOf" srcId="{D6E69617-AF14-4596-82F3-2FE823CC7BA4}" destId="{834D91D1-6582-407B-8FFC-D84A9A0B76A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446079-2A20-46CA-9405-7220148702E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AU"/>
        </a:p>
      </dgm:t>
    </dgm:pt>
    <dgm:pt modelId="{999022E5-B166-4396-956C-702DDB02A64E}">
      <dgm:prSet phldrT="[Text]"/>
      <dgm:spPr/>
      <dgm:t>
        <a:bodyPr/>
        <a:lstStyle/>
        <a:p>
          <a:r>
            <a:rPr lang="en-AU" dirty="0"/>
            <a:t>Initial consult</a:t>
          </a:r>
        </a:p>
      </dgm:t>
    </dgm:pt>
    <dgm:pt modelId="{6583812F-5895-4C36-B5D2-3BF2302234DC}" type="parTrans" cxnId="{D99E1077-B22E-4475-9C3C-43A36650BCAB}">
      <dgm:prSet/>
      <dgm:spPr/>
      <dgm:t>
        <a:bodyPr/>
        <a:lstStyle/>
        <a:p>
          <a:endParaRPr lang="en-AU"/>
        </a:p>
      </dgm:t>
    </dgm:pt>
    <dgm:pt modelId="{A756D01A-1580-46F8-AFA7-52E18C49D74E}" type="sibTrans" cxnId="{D99E1077-B22E-4475-9C3C-43A36650BCAB}">
      <dgm:prSet/>
      <dgm:spPr/>
      <dgm:t>
        <a:bodyPr/>
        <a:lstStyle/>
        <a:p>
          <a:endParaRPr lang="en-AU"/>
        </a:p>
      </dgm:t>
    </dgm:pt>
    <dgm:pt modelId="{A1921A4E-C408-4F41-BA2B-422D76F6FB30}">
      <dgm:prSet phldrT="[Text]"/>
      <dgm:spPr/>
      <dgm:t>
        <a:bodyPr/>
        <a:lstStyle/>
        <a:p>
          <a:r>
            <a:rPr lang="en-AU" dirty="0"/>
            <a:t>Initial education session</a:t>
          </a:r>
        </a:p>
      </dgm:t>
    </dgm:pt>
    <dgm:pt modelId="{DCFC6DDB-A3FE-40AB-9A5C-A7D1F7C9F328}" type="parTrans" cxnId="{F9DDFDBA-C050-4CBA-B9AB-3B78B35BA690}">
      <dgm:prSet/>
      <dgm:spPr/>
      <dgm:t>
        <a:bodyPr/>
        <a:lstStyle/>
        <a:p>
          <a:endParaRPr lang="en-AU"/>
        </a:p>
      </dgm:t>
    </dgm:pt>
    <dgm:pt modelId="{648D111D-F13E-466F-8D40-BA65E7783A80}" type="sibTrans" cxnId="{F9DDFDBA-C050-4CBA-B9AB-3B78B35BA690}">
      <dgm:prSet/>
      <dgm:spPr/>
      <dgm:t>
        <a:bodyPr/>
        <a:lstStyle/>
        <a:p>
          <a:endParaRPr lang="en-AU"/>
        </a:p>
      </dgm:t>
    </dgm:pt>
    <dgm:pt modelId="{E81A57D9-A02F-4866-8A15-753F43E42371}">
      <dgm:prSet phldrT="[Text]"/>
      <dgm:spPr/>
      <dgm:t>
        <a:bodyPr/>
        <a:lstStyle/>
        <a:p>
          <a:r>
            <a:rPr lang="en-AU" dirty="0"/>
            <a:t>Treatment review</a:t>
          </a:r>
        </a:p>
      </dgm:t>
    </dgm:pt>
    <dgm:pt modelId="{DBA2567B-F91C-4BCD-89A3-A5649CD8C76E}" type="parTrans" cxnId="{96E1F8E9-1C25-48C0-88AA-86AA5A31A85A}">
      <dgm:prSet/>
      <dgm:spPr/>
      <dgm:t>
        <a:bodyPr/>
        <a:lstStyle/>
        <a:p>
          <a:endParaRPr lang="en-AU"/>
        </a:p>
      </dgm:t>
    </dgm:pt>
    <dgm:pt modelId="{C14D3466-39F5-477E-B372-F87E4F14DC30}" type="sibTrans" cxnId="{96E1F8E9-1C25-48C0-88AA-86AA5A31A85A}">
      <dgm:prSet/>
      <dgm:spPr/>
      <dgm:t>
        <a:bodyPr/>
        <a:lstStyle/>
        <a:p>
          <a:endParaRPr lang="en-AU"/>
        </a:p>
      </dgm:t>
    </dgm:pt>
    <dgm:pt modelId="{00B2E875-BB5E-48FA-9D1A-9C9914D8B8D8}">
      <dgm:prSet phldrT="[Text]"/>
      <dgm:spPr/>
      <dgm:t>
        <a:bodyPr/>
        <a:lstStyle/>
        <a:p>
          <a:r>
            <a:rPr lang="en-AU" dirty="0"/>
            <a:t>Medical oncologist</a:t>
          </a:r>
        </a:p>
      </dgm:t>
    </dgm:pt>
    <dgm:pt modelId="{2F3D4ED1-3733-4053-A368-247AE6AEAD78}" type="parTrans" cxnId="{85C70F40-666C-4209-A011-CCAEDF6D5300}">
      <dgm:prSet/>
      <dgm:spPr/>
      <dgm:t>
        <a:bodyPr/>
        <a:lstStyle/>
        <a:p>
          <a:endParaRPr lang="en-AU"/>
        </a:p>
      </dgm:t>
    </dgm:pt>
    <dgm:pt modelId="{58AAAE15-A344-4E76-A638-50E66A9D3A14}" type="sibTrans" cxnId="{85C70F40-666C-4209-A011-CCAEDF6D5300}">
      <dgm:prSet/>
      <dgm:spPr/>
      <dgm:t>
        <a:bodyPr/>
        <a:lstStyle/>
        <a:p>
          <a:endParaRPr lang="en-AU"/>
        </a:p>
      </dgm:t>
    </dgm:pt>
    <dgm:pt modelId="{39CD6684-00BE-4F68-94A7-4D3C24509E6E}">
      <dgm:prSet phldrT="[Text]"/>
      <dgm:spPr/>
      <dgm:t>
        <a:bodyPr/>
        <a:lstStyle/>
        <a:p>
          <a:r>
            <a:rPr lang="en-AU" dirty="0"/>
            <a:t>Follow-up appointment</a:t>
          </a:r>
        </a:p>
      </dgm:t>
    </dgm:pt>
    <dgm:pt modelId="{2C9D5845-B5FE-4809-B484-A3433DC74512}" type="parTrans" cxnId="{33FBFCC9-F8B3-4BEF-A823-69C4D99E2717}">
      <dgm:prSet/>
      <dgm:spPr/>
      <dgm:t>
        <a:bodyPr/>
        <a:lstStyle/>
        <a:p>
          <a:endParaRPr lang="en-AU"/>
        </a:p>
      </dgm:t>
    </dgm:pt>
    <dgm:pt modelId="{2C6F04CB-6110-47CA-93D3-EB8523007EFB}" type="sibTrans" cxnId="{33FBFCC9-F8B3-4BEF-A823-69C4D99E2717}">
      <dgm:prSet/>
      <dgm:spPr>
        <a:noFill/>
      </dgm:spPr>
      <dgm:t>
        <a:bodyPr/>
        <a:lstStyle/>
        <a:p>
          <a:endParaRPr lang="en-AU"/>
        </a:p>
      </dgm:t>
    </dgm:pt>
    <dgm:pt modelId="{F5E4A072-249D-4F6A-99D7-C69D31CEB8F1}">
      <dgm:prSet/>
      <dgm:spPr/>
      <dgm:t>
        <a:bodyPr/>
        <a:lstStyle/>
        <a:p>
          <a:r>
            <a:rPr lang="en-AU" dirty="0"/>
            <a:t>Radiation oncologist</a:t>
          </a:r>
        </a:p>
      </dgm:t>
    </dgm:pt>
    <dgm:pt modelId="{A5088DD8-BE1D-4FC5-A67A-A16267BCF280}" type="parTrans" cxnId="{86E2FBE1-EA53-4CE9-939B-10385181AEBA}">
      <dgm:prSet/>
      <dgm:spPr/>
      <dgm:t>
        <a:bodyPr/>
        <a:lstStyle/>
        <a:p>
          <a:endParaRPr lang="en-AU"/>
        </a:p>
      </dgm:t>
    </dgm:pt>
    <dgm:pt modelId="{822508A2-90AD-41D9-9167-B9F5F79E938B}" type="sibTrans" cxnId="{86E2FBE1-EA53-4CE9-939B-10385181AEBA}">
      <dgm:prSet/>
      <dgm:spPr/>
      <dgm:t>
        <a:bodyPr/>
        <a:lstStyle/>
        <a:p>
          <a:endParaRPr lang="en-AU"/>
        </a:p>
      </dgm:t>
    </dgm:pt>
    <dgm:pt modelId="{EEA81E41-5E8C-4DC4-AF28-5D9FE83F6A99}">
      <dgm:prSet/>
      <dgm:spPr/>
      <dgm:t>
        <a:bodyPr/>
        <a:lstStyle/>
        <a:p>
          <a:r>
            <a:rPr lang="en-AU" dirty="0"/>
            <a:t>Haematologist</a:t>
          </a:r>
        </a:p>
      </dgm:t>
    </dgm:pt>
    <dgm:pt modelId="{B602ED0E-071F-4A22-ADE4-D368EB288E6D}" type="parTrans" cxnId="{7D8CB9C0-72B3-4792-9AFC-EB655C570331}">
      <dgm:prSet/>
      <dgm:spPr/>
      <dgm:t>
        <a:bodyPr/>
        <a:lstStyle/>
        <a:p>
          <a:endParaRPr lang="en-AU"/>
        </a:p>
      </dgm:t>
    </dgm:pt>
    <dgm:pt modelId="{198DD5D0-0357-4872-B41C-781C766F4AEB}" type="sibTrans" cxnId="{7D8CB9C0-72B3-4792-9AFC-EB655C570331}">
      <dgm:prSet/>
      <dgm:spPr/>
      <dgm:t>
        <a:bodyPr/>
        <a:lstStyle/>
        <a:p>
          <a:endParaRPr lang="en-AU"/>
        </a:p>
      </dgm:t>
    </dgm:pt>
    <dgm:pt modelId="{C2615E90-293F-4353-9A70-72E2FF8D7580}">
      <dgm:prSet/>
      <dgm:spPr/>
      <dgm:t>
        <a:bodyPr/>
        <a:lstStyle/>
        <a:p>
          <a:r>
            <a:rPr lang="en-AU" dirty="0"/>
            <a:t>Nursing staff and care coordinators</a:t>
          </a:r>
        </a:p>
      </dgm:t>
    </dgm:pt>
    <dgm:pt modelId="{0AF4B698-D8A8-48D1-B74A-D3B636B9BD38}" type="parTrans" cxnId="{116FC971-265F-45EB-B5E3-878B10663565}">
      <dgm:prSet/>
      <dgm:spPr/>
      <dgm:t>
        <a:bodyPr/>
        <a:lstStyle/>
        <a:p>
          <a:endParaRPr lang="en-AU"/>
        </a:p>
      </dgm:t>
    </dgm:pt>
    <dgm:pt modelId="{D4D90A67-DA26-41C3-8639-68744349DE8E}" type="sibTrans" cxnId="{116FC971-265F-45EB-B5E3-878B10663565}">
      <dgm:prSet/>
      <dgm:spPr/>
      <dgm:t>
        <a:bodyPr/>
        <a:lstStyle/>
        <a:p>
          <a:endParaRPr lang="en-AU"/>
        </a:p>
      </dgm:t>
    </dgm:pt>
    <dgm:pt modelId="{05FF0964-3E21-4F01-91AA-5C0AC97A3815}">
      <dgm:prSet phldrT="[Text]"/>
      <dgm:spPr/>
      <dgm:t>
        <a:bodyPr/>
        <a:lstStyle/>
        <a:p>
          <a:r>
            <a:rPr lang="en-AU" dirty="0"/>
            <a:t>Medical oncologist</a:t>
          </a:r>
        </a:p>
      </dgm:t>
    </dgm:pt>
    <dgm:pt modelId="{1E824FF5-06B0-4C43-8433-934C526F08F6}" type="parTrans" cxnId="{F992CC58-FF07-48CA-8A86-E3B4EF6AADAD}">
      <dgm:prSet/>
      <dgm:spPr/>
      <dgm:t>
        <a:bodyPr/>
        <a:lstStyle/>
        <a:p>
          <a:endParaRPr lang="en-AU"/>
        </a:p>
      </dgm:t>
    </dgm:pt>
    <dgm:pt modelId="{D273C33B-E113-4190-BCDC-2C75CBD5F18A}" type="sibTrans" cxnId="{F992CC58-FF07-48CA-8A86-E3B4EF6AADAD}">
      <dgm:prSet/>
      <dgm:spPr/>
      <dgm:t>
        <a:bodyPr/>
        <a:lstStyle/>
        <a:p>
          <a:endParaRPr lang="en-AU"/>
        </a:p>
      </dgm:t>
    </dgm:pt>
    <dgm:pt modelId="{5C651B89-98E1-4C62-9287-D60CFE6B43D0}">
      <dgm:prSet phldrT="[Text]"/>
      <dgm:spPr/>
      <dgm:t>
        <a:bodyPr/>
        <a:lstStyle/>
        <a:p>
          <a:r>
            <a:rPr lang="en-AU" dirty="0"/>
            <a:t>Nursing staff</a:t>
          </a:r>
        </a:p>
      </dgm:t>
    </dgm:pt>
    <dgm:pt modelId="{C96BA4DC-C10D-49DB-9962-2C0B4E8907A4}" type="parTrans" cxnId="{51E983D6-AC2A-4B62-8CC6-951D479CBA1C}">
      <dgm:prSet/>
      <dgm:spPr/>
      <dgm:t>
        <a:bodyPr/>
        <a:lstStyle/>
        <a:p>
          <a:endParaRPr lang="en-AU"/>
        </a:p>
      </dgm:t>
    </dgm:pt>
    <dgm:pt modelId="{55578BF4-D348-40A7-B911-578340450CFB}" type="sibTrans" cxnId="{51E983D6-AC2A-4B62-8CC6-951D479CBA1C}">
      <dgm:prSet/>
      <dgm:spPr/>
      <dgm:t>
        <a:bodyPr/>
        <a:lstStyle/>
        <a:p>
          <a:endParaRPr lang="en-AU"/>
        </a:p>
      </dgm:t>
    </dgm:pt>
    <dgm:pt modelId="{B4193BB5-D972-4720-A919-52AF4711E113}">
      <dgm:prSet/>
      <dgm:spPr/>
      <dgm:t>
        <a:bodyPr/>
        <a:lstStyle/>
        <a:p>
          <a:r>
            <a:rPr lang="en-AU" dirty="0"/>
            <a:t>Allied health staff</a:t>
          </a:r>
        </a:p>
      </dgm:t>
    </dgm:pt>
    <dgm:pt modelId="{61F94FBD-52CC-49DA-9FDC-4B773FB3BBF9}" type="parTrans" cxnId="{DBC8D7DF-811E-46B1-97C5-6528267696C5}">
      <dgm:prSet/>
      <dgm:spPr/>
      <dgm:t>
        <a:bodyPr/>
        <a:lstStyle/>
        <a:p>
          <a:endParaRPr lang="en-AU"/>
        </a:p>
      </dgm:t>
    </dgm:pt>
    <dgm:pt modelId="{6D8CECDF-9C65-4D56-9705-091E9C8A59D8}" type="sibTrans" cxnId="{DBC8D7DF-811E-46B1-97C5-6528267696C5}">
      <dgm:prSet/>
      <dgm:spPr/>
      <dgm:t>
        <a:bodyPr/>
        <a:lstStyle/>
        <a:p>
          <a:endParaRPr lang="en-AU"/>
        </a:p>
      </dgm:t>
    </dgm:pt>
    <dgm:pt modelId="{169105F2-FFD4-4E8F-A968-0B3640F55B05}">
      <dgm:prSet/>
      <dgm:spPr/>
      <dgm:t>
        <a:bodyPr/>
        <a:lstStyle/>
        <a:p>
          <a:r>
            <a:rPr lang="en-AU" dirty="0"/>
            <a:t>Radiation therapists</a:t>
          </a:r>
        </a:p>
      </dgm:t>
    </dgm:pt>
    <dgm:pt modelId="{06225BB6-D785-4F94-97F1-7B3148404F60}" type="parTrans" cxnId="{EC2385D2-61D1-430F-A523-5F3415B0A87F}">
      <dgm:prSet/>
      <dgm:spPr/>
      <dgm:t>
        <a:bodyPr/>
        <a:lstStyle/>
        <a:p>
          <a:endParaRPr lang="en-AU"/>
        </a:p>
      </dgm:t>
    </dgm:pt>
    <dgm:pt modelId="{552EA168-33B8-4E38-8B4C-B3649388884E}" type="sibTrans" cxnId="{EC2385D2-61D1-430F-A523-5F3415B0A87F}">
      <dgm:prSet/>
      <dgm:spPr/>
      <dgm:t>
        <a:bodyPr/>
        <a:lstStyle/>
        <a:p>
          <a:endParaRPr lang="en-AU"/>
        </a:p>
      </dgm:t>
    </dgm:pt>
    <dgm:pt modelId="{263C3F92-A2F0-41DB-B810-597D9676A5D1}">
      <dgm:prSet/>
      <dgm:spPr/>
      <dgm:t>
        <a:bodyPr/>
        <a:lstStyle/>
        <a:p>
          <a:r>
            <a:rPr lang="en-AU"/>
            <a:t>Radiation oncologist</a:t>
          </a:r>
        </a:p>
      </dgm:t>
    </dgm:pt>
    <dgm:pt modelId="{39541465-AB8C-476D-B904-9B2342E97228}" type="parTrans" cxnId="{D7B95A3B-33FB-4E8E-B58A-D354F65522E6}">
      <dgm:prSet/>
      <dgm:spPr/>
      <dgm:t>
        <a:bodyPr/>
        <a:lstStyle/>
        <a:p>
          <a:endParaRPr lang="en-AU"/>
        </a:p>
      </dgm:t>
    </dgm:pt>
    <dgm:pt modelId="{A581D659-4FA4-48B0-A618-788C86B14BF1}" type="sibTrans" cxnId="{D7B95A3B-33FB-4E8E-B58A-D354F65522E6}">
      <dgm:prSet/>
      <dgm:spPr/>
      <dgm:t>
        <a:bodyPr/>
        <a:lstStyle/>
        <a:p>
          <a:endParaRPr lang="en-AU"/>
        </a:p>
      </dgm:t>
    </dgm:pt>
    <dgm:pt modelId="{E6261EA9-70B0-442C-A048-6872B0848F9A}">
      <dgm:prSet/>
      <dgm:spPr/>
      <dgm:t>
        <a:bodyPr/>
        <a:lstStyle/>
        <a:p>
          <a:r>
            <a:rPr lang="en-AU"/>
            <a:t>Haematologist</a:t>
          </a:r>
        </a:p>
      </dgm:t>
    </dgm:pt>
    <dgm:pt modelId="{1F1F0AAC-A775-4B29-8B54-C9385D8656CA}" type="parTrans" cxnId="{3A659B5E-15FA-4156-AC85-C6A064C0CF90}">
      <dgm:prSet/>
      <dgm:spPr/>
      <dgm:t>
        <a:bodyPr/>
        <a:lstStyle/>
        <a:p>
          <a:endParaRPr lang="en-AU"/>
        </a:p>
      </dgm:t>
    </dgm:pt>
    <dgm:pt modelId="{AEEA06E5-3F5E-45C1-92EB-F33FA5D5EFC6}" type="sibTrans" cxnId="{3A659B5E-15FA-4156-AC85-C6A064C0CF90}">
      <dgm:prSet/>
      <dgm:spPr/>
      <dgm:t>
        <a:bodyPr/>
        <a:lstStyle/>
        <a:p>
          <a:endParaRPr lang="en-AU"/>
        </a:p>
      </dgm:t>
    </dgm:pt>
    <dgm:pt modelId="{03E9F92B-8762-44FD-BD00-14FC20B2DC17}">
      <dgm:prSet/>
      <dgm:spPr/>
      <dgm:t>
        <a:bodyPr/>
        <a:lstStyle/>
        <a:p>
          <a:r>
            <a:rPr lang="en-AU" dirty="0"/>
            <a:t>Nursing staff</a:t>
          </a:r>
        </a:p>
      </dgm:t>
    </dgm:pt>
    <dgm:pt modelId="{F5245594-D752-462C-92D7-BE8E30955E7F}" type="parTrans" cxnId="{A6A4F736-A60D-49DA-B9DD-BAD1E466DF2F}">
      <dgm:prSet/>
      <dgm:spPr/>
      <dgm:t>
        <a:bodyPr/>
        <a:lstStyle/>
        <a:p>
          <a:endParaRPr lang="en-AU"/>
        </a:p>
      </dgm:t>
    </dgm:pt>
    <dgm:pt modelId="{94DD4F2C-DADB-4E56-B049-039F68EC0488}" type="sibTrans" cxnId="{A6A4F736-A60D-49DA-B9DD-BAD1E466DF2F}">
      <dgm:prSet/>
      <dgm:spPr/>
      <dgm:t>
        <a:bodyPr/>
        <a:lstStyle/>
        <a:p>
          <a:endParaRPr lang="en-AU"/>
        </a:p>
      </dgm:t>
    </dgm:pt>
    <dgm:pt modelId="{92BBFF69-0D4B-4338-BF0D-BF024E06BDB9}">
      <dgm:prSet/>
      <dgm:spPr/>
      <dgm:t>
        <a:bodyPr/>
        <a:lstStyle/>
        <a:p>
          <a:r>
            <a:rPr lang="en-AU" dirty="0"/>
            <a:t>Allied health staff</a:t>
          </a:r>
        </a:p>
      </dgm:t>
    </dgm:pt>
    <dgm:pt modelId="{8D7FF7EE-5080-4771-9683-23E30DE0B7A4}" type="parTrans" cxnId="{791BF579-F403-497B-9D64-13FAB3BF62F1}">
      <dgm:prSet/>
      <dgm:spPr/>
      <dgm:t>
        <a:bodyPr/>
        <a:lstStyle/>
        <a:p>
          <a:endParaRPr lang="en-AU"/>
        </a:p>
      </dgm:t>
    </dgm:pt>
    <dgm:pt modelId="{8D5212BC-CEF9-45EB-A87B-9A2CB485A690}" type="sibTrans" cxnId="{791BF579-F403-497B-9D64-13FAB3BF62F1}">
      <dgm:prSet/>
      <dgm:spPr/>
      <dgm:t>
        <a:bodyPr/>
        <a:lstStyle/>
        <a:p>
          <a:endParaRPr lang="en-AU"/>
        </a:p>
      </dgm:t>
    </dgm:pt>
    <dgm:pt modelId="{417FF6DD-A3C6-4175-9057-B8935DF8908F}">
      <dgm:prSet/>
      <dgm:spPr/>
      <dgm:t>
        <a:bodyPr/>
        <a:lstStyle/>
        <a:p>
          <a:r>
            <a:rPr lang="en-AU" dirty="0"/>
            <a:t>Radiation therapists</a:t>
          </a:r>
        </a:p>
      </dgm:t>
    </dgm:pt>
    <dgm:pt modelId="{D1EB4C55-9DB6-4926-BCD6-744B77BA6A28}" type="parTrans" cxnId="{9CBA4981-51B7-414C-A51D-E1B20DBEAB6D}">
      <dgm:prSet/>
      <dgm:spPr/>
      <dgm:t>
        <a:bodyPr/>
        <a:lstStyle/>
        <a:p>
          <a:endParaRPr lang="en-AU"/>
        </a:p>
      </dgm:t>
    </dgm:pt>
    <dgm:pt modelId="{4AF2E490-79D5-4221-928B-15F9E26C38FB}" type="sibTrans" cxnId="{9CBA4981-51B7-414C-A51D-E1B20DBEAB6D}">
      <dgm:prSet/>
      <dgm:spPr/>
      <dgm:t>
        <a:bodyPr/>
        <a:lstStyle/>
        <a:p>
          <a:endParaRPr lang="en-AU"/>
        </a:p>
      </dgm:t>
    </dgm:pt>
    <dgm:pt modelId="{893D68E6-24FC-4786-A51E-A7453B0D6F1D}">
      <dgm:prSet phldrT="[Text]"/>
      <dgm:spPr/>
      <dgm:t>
        <a:bodyPr/>
        <a:lstStyle/>
        <a:p>
          <a:r>
            <a:rPr lang="en-AU" dirty="0"/>
            <a:t>Medical oncologist</a:t>
          </a:r>
        </a:p>
      </dgm:t>
    </dgm:pt>
    <dgm:pt modelId="{62C9BEA1-BDF1-4E8D-9348-863AA290938D}" type="parTrans" cxnId="{34AB08E5-F36C-4A9F-91AB-90418CF1E012}">
      <dgm:prSet/>
      <dgm:spPr/>
      <dgm:t>
        <a:bodyPr/>
        <a:lstStyle/>
        <a:p>
          <a:endParaRPr lang="en-AU"/>
        </a:p>
      </dgm:t>
    </dgm:pt>
    <dgm:pt modelId="{94504C7E-64B1-400D-9C8F-A9B346F20C2A}" type="sibTrans" cxnId="{34AB08E5-F36C-4A9F-91AB-90418CF1E012}">
      <dgm:prSet/>
      <dgm:spPr/>
      <dgm:t>
        <a:bodyPr/>
        <a:lstStyle/>
        <a:p>
          <a:endParaRPr lang="en-AU"/>
        </a:p>
      </dgm:t>
    </dgm:pt>
    <dgm:pt modelId="{570E906C-1D47-4B81-B386-AC0C0D0B1347}">
      <dgm:prSet/>
      <dgm:spPr/>
      <dgm:t>
        <a:bodyPr/>
        <a:lstStyle/>
        <a:p>
          <a:r>
            <a:rPr lang="en-AU" dirty="0"/>
            <a:t>Radiation oncologist</a:t>
          </a:r>
        </a:p>
      </dgm:t>
    </dgm:pt>
    <dgm:pt modelId="{476BE2FC-0BBC-46E2-A856-E84B3FB48B6E}" type="parTrans" cxnId="{1AAC7742-9D9A-4D36-9448-ECBD515DF96F}">
      <dgm:prSet/>
      <dgm:spPr/>
      <dgm:t>
        <a:bodyPr/>
        <a:lstStyle/>
        <a:p>
          <a:endParaRPr lang="en-AU"/>
        </a:p>
      </dgm:t>
    </dgm:pt>
    <dgm:pt modelId="{A8655193-6514-4FF2-8A0A-499A8DC5F4AC}" type="sibTrans" cxnId="{1AAC7742-9D9A-4D36-9448-ECBD515DF96F}">
      <dgm:prSet/>
      <dgm:spPr/>
      <dgm:t>
        <a:bodyPr/>
        <a:lstStyle/>
        <a:p>
          <a:endParaRPr lang="en-AU"/>
        </a:p>
      </dgm:t>
    </dgm:pt>
    <dgm:pt modelId="{E2F91B29-B10C-406C-A2D1-4DA7B231AEA1}">
      <dgm:prSet/>
      <dgm:spPr/>
      <dgm:t>
        <a:bodyPr/>
        <a:lstStyle/>
        <a:p>
          <a:r>
            <a:rPr lang="en-AU" dirty="0"/>
            <a:t>Haematologist</a:t>
          </a:r>
        </a:p>
      </dgm:t>
    </dgm:pt>
    <dgm:pt modelId="{E788FF8A-4690-4ED7-83AB-8C77F55ACBF5}" type="parTrans" cxnId="{2F987C9A-F514-4669-B8A8-037D5B7045D3}">
      <dgm:prSet/>
      <dgm:spPr/>
      <dgm:t>
        <a:bodyPr/>
        <a:lstStyle/>
        <a:p>
          <a:endParaRPr lang="en-AU"/>
        </a:p>
      </dgm:t>
    </dgm:pt>
    <dgm:pt modelId="{CB4F72C8-6908-4D2A-BF6D-B18169DDC4C2}" type="sibTrans" cxnId="{2F987C9A-F514-4669-B8A8-037D5B7045D3}">
      <dgm:prSet/>
      <dgm:spPr/>
      <dgm:t>
        <a:bodyPr/>
        <a:lstStyle/>
        <a:p>
          <a:endParaRPr lang="en-AU"/>
        </a:p>
      </dgm:t>
    </dgm:pt>
    <dgm:pt modelId="{2D8A528A-CD7F-4F51-8932-12873896E250}">
      <dgm:prSet/>
      <dgm:spPr/>
      <dgm:t>
        <a:bodyPr/>
        <a:lstStyle/>
        <a:p>
          <a:r>
            <a:rPr lang="en-AU" dirty="0"/>
            <a:t>Nursing staff and care coordinators</a:t>
          </a:r>
        </a:p>
      </dgm:t>
    </dgm:pt>
    <dgm:pt modelId="{3F0F6A05-762D-4482-9721-490A6168DE10}" type="parTrans" cxnId="{81E3C659-82BA-4F49-8A06-7892731C4517}">
      <dgm:prSet/>
      <dgm:spPr/>
      <dgm:t>
        <a:bodyPr/>
        <a:lstStyle/>
        <a:p>
          <a:endParaRPr lang="en-AU"/>
        </a:p>
      </dgm:t>
    </dgm:pt>
    <dgm:pt modelId="{24BAABE4-069B-4B28-8014-8A7EE6230FFF}" type="sibTrans" cxnId="{81E3C659-82BA-4F49-8A06-7892731C4517}">
      <dgm:prSet/>
      <dgm:spPr/>
      <dgm:t>
        <a:bodyPr/>
        <a:lstStyle/>
        <a:p>
          <a:endParaRPr lang="en-AU"/>
        </a:p>
      </dgm:t>
    </dgm:pt>
    <dgm:pt modelId="{6D995669-7ADB-44B4-812F-918256B3D537}" type="pres">
      <dgm:prSet presAssocID="{36446079-2A20-46CA-9405-7220148702EA}" presName="Name0" presStyleCnt="0">
        <dgm:presLayoutVars>
          <dgm:dir/>
          <dgm:resizeHandles val="exact"/>
        </dgm:presLayoutVars>
      </dgm:prSet>
      <dgm:spPr/>
      <dgm:t>
        <a:bodyPr/>
        <a:lstStyle/>
        <a:p>
          <a:endParaRPr lang="en-AU"/>
        </a:p>
      </dgm:t>
    </dgm:pt>
    <dgm:pt modelId="{ABA8700F-381C-4A8F-805E-26CC1FEA2414}" type="pres">
      <dgm:prSet presAssocID="{999022E5-B166-4396-956C-702DDB02A64E}" presName="node" presStyleLbl="node1" presStyleIdx="0" presStyleCnt="4" custScaleX="197527" custScaleY="206505">
        <dgm:presLayoutVars>
          <dgm:bulletEnabled val="1"/>
        </dgm:presLayoutVars>
      </dgm:prSet>
      <dgm:spPr/>
      <dgm:t>
        <a:bodyPr/>
        <a:lstStyle/>
        <a:p>
          <a:endParaRPr lang="en-AU"/>
        </a:p>
      </dgm:t>
    </dgm:pt>
    <dgm:pt modelId="{CEB3B79E-1880-41CD-ACD8-4BB07B42573E}" type="pres">
      <dgm:prSet presAssocID="{A756D01A-1580-46F8-AFA7-52E18C49D74E}" presName="sibTrans" presStyleLbl="sibTrans2D1" presStyleIdx="0" presStyleCnt="3"/>
      <dgm:spPr/>
      <dgm:t>
        <a:bodyPr/>
        <a:lstStyle/>
        <a:p>
          <a:endParaRPr lang="en-AU"/>
        </a:p>
      </dgm:t>
    </dgm:pt>
    <dgm:pt modelId="{1CFD6C8A-D7DA-488C-8D67-0AD255902690}" type="pres">
      <dgm:prSet presAssocID="{A756D01A-1580-46F8-AFA7-52E18C49D74E}" presName="connectorText" presStyleLbl="sibTrans2D1" presStyleIdx="0" presStyleCnt="3"/>
      <dgm:spPr/>
      <dgm:t>
        <a:bodyPr/>
        <a:lstStyle/>
        <a:p>
          <a:endParaRPr lang="en-AU"/>
        </a:p>
      </dgm:t>
    </dgm:pt>
    <dgm:pt modelId="{3BE8629F-07EB-4D67-B89D-72D7B52CF695}" type="pres">
      <dgm:prSet presAssocID="{A1921A4E-C408-4F41-BA2B-422D76F6FB30}" presName="node" presStyleLbl="node1" presStyleIdx="1" presStyleCnt="4" custScaleX="197527" custScaleY="206505">
        <dgm:presLayoutVars>
          <dgm:bulletEnabled val="1"/>
        </dgm:presLayoutVars>
      </dgm:prSet>
      <dgm:spPr/>
      <dgm:t>
        <a:bodyPr/>
        <a:lstStyle/>
        <a:p>
          <a:endParaRPr lang="en-AU"/>
        </a:p>
      </dgm:t>
    </dgm:pt>
    <dgm:pt modelId="{E35F09E8-B9F9-4F32-9DB2-5F0911ED1112}" type="pres">
      <dgm:prSet presAssocID="{648D111D-F13E-466F-8D40-BA65E7783A80}" presName="sibTrans" presStyleLbl="sibTrans2D1" presStyleIdx="1" presStyleCnt="3"/>
      <dgm:spPr/>
      <dgm:t>
        <a:bodyPr/>
        <a:lstStyle/>
        <a:p>
          <a:endParaRPr lang="en-AU"/>
        </a:p>
      </dgm:t>
    </dgm:pt>
    <dgm:pt modelId="{F959320D-E3E6-40CF-9230-B3DF5BDBD770}" type="pres">
      <dgm:prSet presAssocID="{648D111D-F13E-466F-8D40-BA65E7783A80}" presName="connectorText" presStyleLbl="sibTrans2D1" presStyleIdx="1" presStyleCnt="3"/>
      <dgm:spPr/>
      <dgm:t>
        <a:bodyPr/>
        <a:lstStyle/>
        <a:p>
          <a:endParaRPr lang="en-AU"/>
        </a:p>
      </dgm:t>
    </dgm:pt>
    <dgm:pt modelId="{6C682754-4F27-4D99-B4FA-5670336ACFCC}" type="pres">
      <dgm:prSet presAssocID="{E81A57D9-A02F-4866-8A15-753F43E42371}" presName="node" presStyleLbl="node1" presStyleIdx="2" presStyleCnt="4" custScaleX="197527" custScaleY="206505">
        <dgm:presLayoutVars>
          <dgm:bulletEnabled val="1"/>
        </dgm:presLayoutVars>
      </dgm:prSet>
      <dgm:spPr/>
      <dgm:t>
        <a:bodyPr/>
        <a:lstStyle/>
        <a:p>
          <a:endParaRPr lang="en-AU"/>
        </a:p>
      </dgm:t>
    </dgm:pt>
    <dgm:pt modelId="{7AFF5556-1518-4E98-862F-D72C4F885DF4}" type="pres">
      <dgm:prSet presAssocID="{C14D3466-39F5-477E-B372-F87E4F14DC30}" presName="sibTrans" presStyleLbl="sibTrans2D1" presStyleIdx="2" presStyleCnt="3"/>
      <dgm:spPr/>
      <dgm:t>
        <a:bodyPr/>
        <a:lstStyle/>
        <a:p>
          <a:endParaRPr lang="en-AU"/>
        </a:p>
      </dgm:t>
    </dgm:pt>
    <dgm:pt modelId="{7DBF5222-9367-477B-9C59-450900C1198C}" type="pres">
      <dgm:prSet presAssocID="{C14D3466-39F5-477E-B372-F87E4F14DC30}" presName="connectorText" presStyleLbl="sibTrans2D1" presStyleIdx="2" presStyleCnt="3"/>
      <dgm:spPr/>
      <dgm:t>
        <a:bodyPr/>
        <a:lstStyle/>
        <a:p>
          <a:endParaRPr lang="en-AU"/>
        </a:p>
      </dgm:t>
    </dgm:pt>
    <dgm:pt modelId="{45B142F4-66FD-460A-A68B-C10867A68A45}" type="pres">
      <dgm:prSet presAssocID="{39CD6684-00BE-4F68-94A7-4D3C24509E6E}" presName="node" presStyleLbl="node1" presStyleIdx="3" presStyleCnt="4" custScaleX="197527" custScaleY="206505">
        <dgm:presLayoutVars>
          <dgm:bulletEnabled val="1"/>
        </dgm:presLayoutVars>
      </dgm:prSet>
      <dgm:spPr/>
      <dgm:t>
        <a:bodyPr/>
        <a:lstStyle/>
        <a:p>
          <a:endParaRPr lang="en-AU"/>
        </a:p>
      </dgm:t>
    </dgm:pt>
  </dgm:ptLst>
  <dgm:cxnLst>
    <dgm:cxn modelId="{C43F432F-772B-4289-96A4-60ABA00EA528}" type="presOf" srcId="{A756D01A-1580-46F8-AFA7-52E18C49D74E}" destId="{CEB3B79E-1880-41CD-ACD8-4BB07B42573E}" srcOrd="0" destOrd="0" presId="urn:microsoft.com/office/officeart/2005/8/layout/process1"/>
    <dgm:cxn modelId="{85C70F40-666C-4209-A011-CCAEDF6D5300}" srcId="{E81A57D9-A02F-4866-8A15-753F43E42371}" destId="{00B2E875-BB5E-48FA-9D1A-9C9914D8B8D8}" srcOrd="0" destOrd="0" parTransId="{2F3D4ED1-3733-4053-A368-247AE6AEAD78}" sibTransId="{58AAAE15-A344-4E76-A638-50E66A9D3A14}"/>
    <dgm:cxn modelId="{49EC30EF-4A98-47ED-A69E-0B87DDD35B7A}" type="presOf" srcId="{648D111D-F13E-466F-8D40-BA65E7783A80}" destId="{E35F09E8-B9F9-4F32-9DB2-5F0911ED1112}" srcOrd="0" destOrd="0" presId="urn:microsoft.com/office/officeart/2005/8/layout/process1"/>
    <dgm:cxn modelId="{506F9B98-1725-478A-ADAA-74A9B5533B98}" type="presOf" srcId="{03E9F92B-8762-44FD-BD00-14FC20B2DC17}" destId="{6C682754-4F27-4D99-B4FA-5670336ACFCC}" srcOrd="0" destOrd="4" presId="urn:microsoft.com/office/officeart/2005/8/layout/process1"/>
    <dgm:cxn modelId="{791BF579-F403-497B-9D64-13FAB3BF62F1}" srcId="{E81A57D9-A02F-4866-8A15-753F43E42371}" destId="{92BBFF69-0D4B-4338-BF0D-BF024E06BDB9}" srcOrd="4" destOrd="0" parTransId="{8D7FF7EE-5080-4771-9683-23E30DE0B7A4}" sibTransId="{8D5212BC-CEF9-45EB-A87B-9A2CB485A690}"/>
    <dgm:cxn modelId="{2F987C9A-F514-4669-B8A8-037D5B7045D3}" srcId="{39CD6684-00BE-4F68-94A7-4D3C24509E6E}" destId="{E2F91B29-B10C-406C-A2D1-4DA7B231AEA1}" srcOrd="2" destOrd="0" parTransId="{E788FF8A-4690-4ED7-83AB-8C77F55ACBF5}" sibTransId="{CB4F72C8-6908-4D2A-BF6D-B18169DDC4C2}"/>
    <dgm:cxn modelId="{81E3C659-82BA-4F49-8A06-7892731C4517}" srcId="{39CD6684-00BE-4F68-94A7-4D3C24509E6E}" destId="{2D8A528A-CD7F-4F51-8932-12873896E250}" srcOrd="3" destOrd="0" parTransId="{3F0F6A05-762D-4482-9721-490A6168DE10}" sibTransId="{24BAABE4-069B-4B28-8014-8A7EE6230FFF}"/>
    <dgm:cxn modelId="{C88C18A6-4E22-4D2B-B90E-26147FC25A51}" type="presOf" srcId="{05FF0964-3E21-4F01-91AA-5C0AC97A3815}" destId="{ABA8700F-381C-4A8F-805E-26CC1FEA2414}" srcOrd="0" destOrd="1" presId="urn:microsoft.com/office/officeart/2005/8/layout/process1"/>
    <dgm:cxn modelId="{F126B593-61E7-4E2A-A749-0C0DAE0E9D0D}" type="presOf" srcId="{E6261EA9-70B0-442C-A048-6872B0848F9A}" destId="{6C682754-4F27-4D99-B4FA-5670336ACFCC}" srcOrd="0" destOrd="3" presId="urn:microsoft.com/office/officeart/2005/8/layout/process1"/>
    <dgm:cxn modelId="{FC0C20AD-14DF-4700-8EEB-7E998F3B565C}" type="presOf" srcId="{A1921A4E-C408-4F41-BA2B-422D76F6FB30}" destId="{3BE8629F-07EB-4D67-B89D-72D7B52CF695}" srcOrd="0" destOrd="0" presId="urn:microsoft.com/office/officeart/2005/8/layout/process1"/>
    <dgm:cxn modelId="{86E2FBE1-EA53-4CE9-939B-10385181AEBA}" srcId="{999022E5-B166-4396-956C-702DDB02A64E}" destId="{F5E4A072-249D-4F6A-99D7-C69D31CEB8F1}" srcOrd="1" destOrd="0" parTransId="{A5088DD8-BE1D-4FC5-A67A-A16267BCF280}" sibTransId="{822508A2-90AD-41D9-9167-B9F5F79E938B}"/>
    <dgm:cxn modelId="{95701BAE-2C6C-431D-9479-B2C4DEF05608}" type="presOf" srcId="{C2615E90-293F-4353-9A70-72E2FF8D7580}" destId="{ABA8700F-381C-4A8F-805E-26CC1FEA2414}" srcOrd="0" destOrd="4" presId="urn:microsoft.com/office/officeart/2005/8/layout/process1"/>
    <dgm:cxn modelId="{34AFC92F-0AEF-45C2-9D3D-9E64A2A94169}" type="presOf" srcId="{C14D3466-39F5-477E-B372-F87E4F14DC30}" destId="{7DBF5222-9367-477B-9C59-450900C1198C}" srcOrd="1" destOrd="0" presId="urn:microsoft.com/office/officeart/2005/8/layout/process1"/>
    <dgm:cxn modelId="{D99E1077-B22E-4475-9C3C-43A36650BCAB}" srcId="{36446079-2A20-46CA-9405-7220148702EA}" destId="{999022E5-B166-4396-956C-702DDB02A64E}" srcOrd="0" destOrd="0" parTransId="{6583812F-5895-4C36-B5D2-3BF2302234DC}" sibTransId="{A756D01A-1580-46F8-AFA7-52E18C49D74E}"/>
    <dgm:cxn modelId="{8D7F80A0-D8C2-4F4A-B742-D136028CD904}" type="presOf" srcId="{92BBFF69-0D4B-4338-BF0D-BF024E06BDB9}" destId="{6C682754-4F27-4D99-B4FA-5670336ACFCC}" srcOrd="0" destOrd="5" presId="urn:microsoft.com/office/officeart/2005/8/layout/process1"/>
    <dgm:cxn modelId="{9CBA4981-51B7-414C-A51D-E1B20DBEAB6D}" srcId="{E81A57D9-A02F-4866-8A15-753F43E42371}" destId="{417FF6DD-A3C6-4175-9057-B8935DF8908F}" srcOrd="5" destOrd="0" parTransId="{D1EB4C55-9DB6-4926-BCD6-744B77BA6A28}" sibTransId="{4AF2E490-79D5-4221-928B-15F9E26C38FB}"/>
    <dgm:cxn modelId="{C47E360E-C774-4B18-A28D-1D03487A3CB2}" type="presOf" srcId="{B4193BB5-D972-4720-A919-52AF4711E113}" destId="{3BE8629F-07EB-4D67-B89D-72D7B52CF695}" srcOrd="0" destOrd="2" presId="urn:microsoft.com/office/officeart/2005/8/layout/process1"/>
    <dgm:cxn modelId="{97CC3793-D6AC-45FF-9FF5-6AE9E63C2D9C}" type="presOf" srcId="{A756D01A-1580-46F8-AFA7-52E18C49D74E}" destId="{1CFD6C8A-D7DA-488C-8D67-0AD255902690}" srcOrd="1" destOrd="0" presId="urn:microsoft.com/office/officeart/2005/8/layout/process1"/>
    <dgm:cxn modelId="{F992CC58-FF07-48CA-8A86-E3B4EF6AADAD}" srcId="{999022E5-B166-4396-956C-702DDB02A64E}" destId="{05FF0964-3E21-4F01-91AA-5C0AC97A3815}" srcOrd="0" destOrd="0" parTransId="{1E824FF5-06B0-4C43-8433-934C526F08F6}" sibTransId="{D273C33B-E113-4190-BCDC-2C75CBD5F18A}"/>
    <dgm:cxn modelId="{51E983D6-AC2A-4B62-8CC6-951D479CBA1C}" srcId="{A1921A4E-C408-4F41-BA2B-422D76F6FB30}" destId="{5C651B89-98E1-4C62-9287-D60CFE6B43D0}" srcOrd="0" destOrd="0" parTransId="{C96BA4DC-C10D-49DB-9962-2C0B4E8907A4}" sibTransId="{55578BF4-D348-40A7-B911-578340450CFB}"/>
    <dgm:cxn modelId="{EA9E64D4-59E0-40CD-B58E-3452B414190E}" type="presOf" srcId="{263C3F92-A2F0-41DB-B810-597D9676A5D1}" destId="{6C682754-4F27-4D99-B4FA-5670336ACFCC}" srcOrd="0" destOrd="2" presId="urn:microsoft.com/office/officeart/2005/8/layout/process1"/>
    <dgm:cxn modelId="{1D49484C-04E6-46D3-9513-1078F3205A6C}" type="presOf" srcId="{893D68E6-24FC-4786-A51E-A7453B0D6F1D}" destId="{45B142F4-66FD-460A-A68B-C10867A68A45}" srcOrd="0" destOrd="1" presId="urn:microsoft.com/office/officeart/2005/8/layout/process1"/>
    <dgm:cxn modelId="{CA3FEDE6-4554-45B2-B9EF-3C74154305DB}" type="presOf" srcId="{E2F91B29-B10C-406C-A2D1-4DA7B231AEA1}" destId="{45B142F4-66FD-460A-A68B-C10867A68A45}" srcOrd="0" destOrd="3" presId="urn:microsoft.com/office/officeart/2005/8/layout/process1"/>
    <dgm:cxn modelId="{1C9A90CC-DB3C-42C1-8DA9-A51801931ED5}" type="presOf" srcId="{999022E5-B166-4396-956C-702DDB02A64E}" destId="{ABA8700F-381C-4A8F-805E-26CC1FEA2414}" srcOrd="0" destOrd="0" presId="urn:microsoft.com/office/officeart/2005/8/layout/process1"/>
    <dgm:cxn modelId="{B74267CA-9AEE-4D76-BC93-CA407AF3284E}" type="presOf" srcId="{570E906C-1D47-4B81-B386-AC0C0D0B1347}" destId="{45B142F4-66FD-460A-A68B-C10867A68A45}" srcOrd="0" destOrd="2" presId="urn:microsoft.com/office/officeart/2005/8/layout/process1"/>
    <dgm:cxn modelId="{1AAC7742-9D9A-4D36-9448-ECBD515DF96F}" srcId="{39CD6684-00BE-4F68-94A7-4D3C24509E6E}" destId="{570E906C-1D47-4B81-B386-AC0C0D0B1347}" srcOrd="1" destOrd="0" parTransId="{476BE2FC-0BBC-46E2-A856-E84B3FB48B6E}" sibTransId="{A8655193-6514-4FF2-8A0A-499A8DC5F4AC}"/>
    <dgm:cxn modelId="{96E1F8E9-1C25-48C0-88AA-86AA5A31A85A}" srcId="{36446079-2A20-46CA-9405-7220148702EA}" destId="{E81A57D9-A02F-4866-8A15-753F43E42371}" srcOrd="2" destOrd="0" parTransId="{DBA2567B-F91C-4BCD-89A3-A5649CD8C76E}" sibTransId="{C14D3466-39F5-477E-B372-F87E4F14DC30}"/>
    <dgm:cxn modelId="{0B6DD6A9-5FE3-4704-82FC-50C7FACFDAA1}" type="presOf" srcId="{648D111D-F13E-466F-8D40-BA65E7783A80}" destId="{F959320D-E3E6-40CF-9230-B3DF5BDBD770}" srcOrd="1" destOrd="0" presId="urn:microsoft.com/office/officeart/2005/8/layout/process1"/>
    <dgm:cxn modelId="{F9DDFDBA-C050-4CBA-B9AB-3B78B35BA690}" srcId="{36446079-2A20-46CA-9405-7220148702EA}" destId="{A1921A4E-C408-4F41-BA2B-422D76F6FB30}" srcOrd="1" destOrd="0" parTransId="{DCFC6DDB-A3FE-40AB-9A5C-A7D1F7C9F328}" sibTransId="{648D111D-F13E-466F-8D40-BA65E7783A80}"/>
    <dgm:cxn modelId="{89AB9A11-1A5D-48E6-96AB-AEB0AA8594F8}" type="presOf" srcId="{5C651B89-98E1-4C62-9287-D60CFE6B43D0}" destId="{3BE8629F-07EB-4D67-B89D-72D7B52CF695}" srcOrd="0" destOrd="1" presId="urn:microsoft.com/office/officeart/2005/8/layout/process1"/>
    <dgm:cxn modelId="{9C57DC5C-4CEA-47C9-BF29-087E2AAC6B92}" type="presOf" srcId="{F5E4A072-249D-4F6A-99D7-C69D31CEB8F1}" destId="{ABA8700F-381C-4A8F-805E-26CC1FEA2414}" srcOrd="0" destOrd="2" presId="urn:microsoft.com/office/officeart/2005/8/layout/process1"/>
    <dgm:cxn modelId="{85E5305A-C8E6-42CC-9B87-BE8D402CD2E3}" type="presOf" srcId="{2D8A528A-CD7F-4F51-8932-12873896E250}" destId="{45B142F4-66FD-460A-A68B-C10867A68A45}" srcOrd="0" destOrd="4" presId="urn:microsoft.com/office/officeart/2005/8/layout/process1"/>
    <dgm:cxn modelId="{3BD875B0-6D08-490A-84B4-03C918B1C898}" type="presOf" srcId="{C14D3466-39F5-477E-B372-F87E4F14DC30}" destId="{7AFF5556-1518-4E98-862F-D72C4F885DF4}" srcOrd="0" destOrd="0" presId="urn:microsoft.com/office/officeart/2005/8/layout/process1"/>
    <dgm:cxn modelId="{2AC1163F-3B52-4EE1-BBE2-37143F88117F}" type="presOf" srcId="{169105F2-FFD4-4E8F-A968-0B3640F55B05}" destId="{3BE8629F-07EB-4D67-B89D-72D7B52CF695}" srcOrd="0" destOrd="3" presId="urn:microsoft.com/office/officeart/2005/8/layout/process1"/>
    <dgm:cxn modelId="{81ADEBBE-F80B-418C-BC20-6C7B5122A48E}" type="presOf" srcId="{00B2E875-BB5E-48FA-9D1A-9C9914D8B8D8}" destId="{6C682754-4F27-4D99-B4FA-5670336ACFCC}" srcOrd="0" destOrd="1" presId="urn:microsoft.com/office/officeart/2005/8/layout/process1"/>
    <dgm:cxn modelId="{51A0B552-DD5E-4C4C-840B-F9FA54DEC986}" type="presOf" srcId="{417FF6DD-A3C6-4175-9057-B8935DF8908F}" destId="{6C682754-4F27-4D99-B4FA-5670336ACFCC}" srcOrd="0" destOrd="6" presId="urn:microsoft.com/office/officeart/2005/8/layout/process1"/>
    <dgm:cxn modelId="{DBC8D7DF-811E-46B1-97C5-6528267696C5}" srcId="{A1921A4E-C408-4F41-BA2B-422D76F6FB30}" destId="{B4193BB5-D972-4720-A919-52AF4711E113}" srcOrd="1" destOrd="0" parTransId="{61F94FBD-52CC-49DA-9FDC-4B773FB3BBF9}" sibTransId="{6D8CECDF-9C65-4D56-9705-091E9C8A59D8}"/>
    <dgm:cxn modelId="{33FBFCC9-F8B3-4BEF-A823-69C4D99E2717}" srcId="{36446079-2A20-46CA-9405-7220148702EA}" destId="{39CD6684-00BE-4F68-94A7-4D3C24509E6E}" srcOrd="3" destOrd="0" parTransId="{2C9D5845-B5FE-4809-B484-A3433DC74512}" sibTransId="{2C6F04CB-6110-47CA-93D3-EB8523007EFB}"/>
    <dgm:cxn modelId="{7D8CB9C0-72B3-4792-9AFC-EB655C570331}" srcId="{999022E5-B166-4396-956C-702DDB02A64E}" destId="{EEA81E41-5E8C-4DC4-AF28-5D9FE83F6A99}" srcOrd="2" destOrd="0" parTransId="{B602ED0E-071F-4A22-ADE4-D368EB288E6D}" sibTransId="{198DD5D0-0357-4872-B41C-781C766F4AEB}"/>
    <dgm:cxn modelId="{34AB08E5-F36C-4A9F-91AB-90418CF1E012}" srcId="{39CD6684-00BE-4F68-94A7-4D3C24509E6E}" destId="{893D68E6-24FC-4786-A51E-A7453B0D6F1D}" srcOrd="0" destOrd="0" parTransId="{62C9BEA1-BDF1-4E8D-9348-863AA290938D}" sibTransId="{94504C7E-64B1-400D-9C8F-A9B346F20C2A}"/>
    <dgm:cxn modelId="{EC2385D2-61D1-430F-A523-5F3415B0A87F}" srcId="{A1921A4E-C408-4F41-BA2B-422D76F6FB30}" destId="{169105F2-FFD4-4E8F-A968-0B3640F55B05}" srcOrd="2" destOrd="0" parTransId="{06225BB6-D785-4F94-97F1-7B3148404F60}" sibTransId="{552EA168-33B8-4E38-8B4C-B3649388884E}"/>
    <dgm:cxn modelId="{D7B95A3B-33FB-4E8E-B58A-D354F65522E6}" srcId="{E81A57D9-A02F-4866-8A15-753F43E42371}" destId="{263C3F92-A2F0-41DB-B810-597D9676A5D1}" srcOrd="1" destOrd="0" parTransId="{39541465-AB8C-476D-B904-9B2342E97228}" sibTransId="{A581D659-4FA4-48B0-A618-788C86B14BF1}"/>
    <dgm:cxn modelId="{3A659B5E-15FA-4156-AC85-C6A064C0CF90}" srcId="{E81A57D9-A02F-4866-8A15-753F43E42371}" destId="{E6261EA9-70B0-442C-A048-6872B0848F9A}" srcOrd="2" destOrd="0" parTransId="{1F1F0AAC-A775-4B29-8B54-C9385D8656CA}" sibTransId="{AEEA06E5-3F5E-45C1-92EB-F33FA5D5EFC6}"/>
    <dgm:cxn modelId="{2BA7809A-CB46-493D-B42B-F5B27DCF501D}" type="presOf" srcId="{E81A57D9-A02F-4866-8A15-753F43E42371}" destId="{6C682754-4F27-4D99-B4FA-5670336ACFCC}" srcOrd="0" destOrd="0" presId="urn:microsoft.com/office/officeart/2005/8/layout/process1"/>
    <dgm:cxn modelId="{A6A4F736-A60D-49DA-B9DD-BAD1E466DF2F}" srcId="{E81A57D9-A02F-4866-8A15-753F43E42371}" destId="{03E9F92B-8762-44FD-BD00-14FC20B2DC17}" srcOrd="3" destOrd="0" parTransId="{F5245594-D752-462C-92D7-BE8E30955E7F}" sibTransId="{94DD4F2C-DADB-4E56-B049-039F68EC0488}"/>
    <dgm:cxn modelId="{116FC971-265F-45EB-B5E3-878B10663565}" srcId="{999022E5-B166-4396-956C-702DDB02A64E}" destId="{C2615E90-293F-4353-9A70-72E2FF8D7580}" srcOrd="3" destOrd="0" parTransId="{0AF4B698-D8A8-48D1-B74A-D3B636B9BD38}" sibTransId="{D4D90A67-DA26-41C3-8639-68744349DE8E}"/>
    <dgm:cxn modelId="{83216DB3-3B77-40CE-82A5-C122AA712C77}" type="presOf" srcId="{39CD6684-00BE-4F68-94A7-4D3C24509E6E}" destId="{45B142F4-66FD-460A-A68B-C10867A68A45}" srcOrd="0" destOrd="0" presId="urn:microsoft.com/office/officeart/2005/8/layout/process1"/>
    <dgm:cxn modelId="{81CDA6F0-DA4E-4927-B7BE-757BF1B92675}" type="presOf" srcId="{EEA81E41-5E8C-4DC4-AF28-5D9FE83F6A99}" destId="{ABA8700F-381C-4A8F-805E-26CC1FEA2414}" srcOrd="0" destOrd="3" presId="urn:microsoft.com/office/officeart/2005/8/layout/process1"/>
    <dgm:cxn modelId="{B372735B-BE80-41EC-AF09-5AFB88BA0BAE}" type="presOf" srcId="{36446079-2A20-46CA-9405-7220148702EA}" destId="{6D995669-7ADB-44B4-812F-918256B3D537}" srcOrd="0" destOrd="0" presId="urn:microsoft.com/office/officeart/2005/8/layout/process1"/>
    <dgm:cxn modelId="{5AED5B6C-A5E9-47BE-A5C3-935A51860E73}" type="presParOf" srcId="{6D995669-7ADB-44B4-812F-918256B3D537}" destId="{ABA8700F-381C-4A8F-805E-26CC1FEA2414}" srcOrd="0" destOrd="0" presId="urn:microsoft.com/office/officeart/2005/8/layout/process1"/>
    <dgm:cxn modelId="{1F34590B-A339-40CC-A22D-29826108022C}" type="presParOf" srcId="{6D995669-7ADB-44B4-812F-918256B3D537}" destId="{CEB3B79E-1880-41CD-ACD8-4BB07B42573E}" srcOrd="1" destOrd="0" presId="urn:microsoft.com/office/officeart/2005/8/layout/process1"/>
    <dgm:cxn modelId="{54899140-DF5C-4792-A963-454C4AE95ED4}" type="presParOf" srcId="{CEB3B79E-1880-41CD-ACD8-4BB07B42573E}" destId="{1CFD6C8A-D7DA-488C-8D67-0AD255902690}" srcOrd="0" destOrd="0" presId="urn:microsoft.com/office/officeart/2005/8/layout/process1"/>
    <dgm:cxn modelId="{C22CEE54-37F9-4C46-8207-EEC026EF71C1}" type="presParOf" srcId="{6D995669-7ADB-44B4-812F-918256B3D537}" destId="{3BE8629F-07EB-4D67-B89D-72D7B52CF695}" srcOrd="2" destOrd="0" presId="urn:microsoft.com/office/officeart/2005/8/layout/process1"/>
    <dgm:cxn modelId="{AA103A37-9238-4FD8-9680-7D854A369F3C}" type="presParOf" srcId="{6D995669-7ADB-44B4-812F-918256B3D537}" destId="{E35F09E8-B9F9-4F32-9DB2-5F0911ED1112}" srcOrd="3" destOrd="0" presId="urn:microsoft.com/office/officeart/2005/8/layout/process1"/>
    <dgm:cxn modelId="{41B62FA4-FA02-4565-9D4E-D6A1B5F62826}" type="presParOf" srcId="{E35F09E8-B9F9-4F32-9DB2-5F0911ED1112}" destId="{F959320D-E3E6-40CF-9230-B3DF5BDBD770}" srcOrd="0" destOrd="0" presId="urn:microsoft.com/office/officeart/2005/8/layout/process1"/>
    <dgm:cxn modelId="{BF03450E-6956-480F-8587-2B4BB9EA7FA6}" type="presParOf" srcId="{6D995669-7ADB-44B4-812F-918256B3D537}" destId="{6C682754-4F27-4D99-B4FA-5670336ACFCC}" srcOrd="4" destOrd="0" presId="urn:microsoft.com/office/officeart/2005/8/layout/process1"/>
    <dgm:cxn modelId="{0CB1DFE6-B5B6-488C-B0F2-624E328901F3}" type="presParOf" srcId="{6D995669-7ADB-44B4-812F-918256B3D537}" destId="{7AFF5556-1518-4E98-862F-D72C4F885DF4}" srcOrd="5" destOrd="0" presId="urn:microsoft.com/office/officeart/2005/8/layout/process1"/>
    <dgm:cxn modelId="{0B21398F-BFC2-4551-A638-4AE6F2640531}" type="presParOf" srcId="{7AFF5556-1518-4E98-862F-D72C4F885DF4}" destId="{7DBF5222-9367-477B-9C59-450900C1198C}" srcOrd="0" destOrd="0" presId="urn:microsoft.com/office/officeart/2005/8/layout/process1"/>
    <dgm:cxn modelId="{34DB520A-C45F-4FF5-BDD0-A0A9245DF85D}" type="presParOf" srcId="{6D995669-7ADB-44B4-812F-918256B3D537}" destId="{45B142F4-66FD-460A-A68B-C10867A68A4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019374-5F64-4B05-880C-1ABBD1159418}" type="doc">
      <dgm:prSet loTypeId="urn:microsoft.com/office/officeart/2005/8/layout/hProcess9" loCatId="process" qsTypeId="urn:microsoft.com/office/officeart/2005/8/quickstyle/simple1" qsCatId="simple" csTypeId="urn:microsoft.com/office/officeart/2005/8/colors/accent1_2" csCatId="accent1" phldr="1"/>
      <dgm:spPr/>
    </dgm:pt>
    <dgm:pt modelId="{E7CE7BA7-882D-4E72-B23C-81E7E2F5B600}">
      <dgm:prSet phldrT="[Text]"/>
      <dgm:spPr/>
      <dgm:t>
        <a:bodyPr/>
        <a:lstStyle/>
        <a:p>
          <a:r>
            <a:rPr lang="en-AU" dirty="0"/>
            <a:t>Remind them of the benefits of quitting and the risks of continued tobacco use after a diagnosis</a:t>
          </a:r>
        </a:p>
      </dgm:t>
    </dgm:pt>
    <dgm:pt modelId="{714A21A8-CB20-4FA3-8118-FF439DC68F45}" type="parTrans" cxnId="{81C40947-F291-4796-A6E3-75843D75C496}">
      <dgm:prSet/>
      <dgm:spPr/>
      <dgm:t>
        <a:bodyPr/>
        <a:lstStyle/>
        <a:p>
          <a:endParaRPr lang="en-AU"/>
        </a:p>
      </dgm:t>
    </dgm:pt>
    <dgm:pt modelId="{FC05FEAF-75F1-448A-AE9F-E809D3393F19}" type="sibTrans" cxnId="{81C40947-F291-4796-A6E3-75843D75C496}">
      <dgm:prSet/>
      <dgm:spPr/>
      <dgm:t>
        <a:bodyPr/>
        <a:lstStyle/>
        <a:p>
          <a:endParaRPr lang="en-AU"/>
        </a:p>
      </dgm:t>
    </dgm:pt>
    <dgm:pt modelId="{810BB76A-B319-4EA7-BA8B-5E611719D163}">
      <dgm:prSet phldrT="[Text]"/>
      <dgm:spPr/>
      <dgm:t>
        <a:bodyPr/>
        <a:lstStyle/>
        <a:p>
          <a:r>
            <a:rPr lang="en-AU" dirty="0"/>
            <a:t>Let them know the Quitline is an effective support service they can use at any time</a:t>
          </a:r>
        </a:p>
      </dgm:t>
    </dgm:pt>
    <dgm:pt modelId="{B15515D2-63B6-4BDD-8987-50FB1B06479E}" type="parTrans" cxnId="{4E1A6AA9-9CD7-4E04-9317-C59040B2F517}">
      <dgm:prSet/>
      <dgm:spPr/>
      <dgm:t>
        <a:bodyPr/>
        <a:lstStyle/>
        <a:p>
          <a:endParaRPr lang="en-AU"/>
        </a:p>
      </dgm:t>
    </dgm:pt>
    <dgm:pt modelId="{E0EFDF58-D188-4523-AD48-A049741A2DAB}" type="sibTrans" cxnId="{4E1A6AA9-9CD7-4E04-9317-C59040B2F517}">
      <dgm:prSet/>
      <dgm:spPr/>
      <dgm:t>
        <a:bodyPr/>
        <a:lstStyle/>
        <a:p>
          <a:endParaRPr lang="en-AU"/>
        </a:p>
      </dgm:t>
    </dgm:pt>
    <dgm:pt modelId="{C42C0931-D153-48A9-8B2A-C37C45EC8A18}">
      <dgm:prSet phldrT="[Text]"/>
      <dgm:spPr/>
      <dgm:t>
        <a:bodyPr/>
        <a:lstStyle/>
        <a:p>
          <a:r>
            <a:rPr lang="en-AU" dirty="0"/>
            <a:t>They might be ready for a referral next time</a:t>
          </a:r>
        </a:p>
      </dgm:t>
    </dgm:pt>
    <dgm:pt modelId="{02D1888E-FF24-4C85-908F-3827B5D93A94}" type="parTrans" cxnId="{3D140309-98BF-4459-BB8E-E2A5E587F40C}">
      <dgm:prSet/>
      <dgm:spPr/>
      <dgm:t>
        <a:bodyPr/>
        <a:lstStyle/>
        <a:p>
          <a:endParaRPr lang="en-AU"/>
        </a:p>
      </dgm:t>
    </dgm:pt>
    <dgm:pt modelId="{8E42430E-6E86-49B6-A503-9989C8DFB494}" type="sibTrans" cxnId="{3D140309-98BF-4459-BB8E-E2A5E587F40C}">
      <dgm:prSet/>
      <dgm:spPr/>
      <dgm:t>
        <a:bodyPr/>
        <a:lstStyle/>
        <a:p>
          <a:endParaRPr lang="en-AU"/>
        </a:p>
      </dgm:t>
    </dgm:pt>
    <dgm:pt modelId="{55C139CC-88C2-4AA2-BC12-7BB668A5FF50}" type="pres">
      <dgm:prSet presAssocID="{84019374-5F64-4B05-880C-1ABBD1159418}" presName="CompostProcess" presStyleCnt="0">
        <dgm:presLayoutVars>
          <dgm:dir/>
          <dgm:resizeHandles val="exact"/>
        </dgm:presLayoutVars>
      </dgm:prSet>
      <dgm:spPr/>
    </dgm:pt>
    <dgm:pt modelId="{ABE266FC-FFFE-49DC-8640-40F2F764981C}" type="pres">
      <dgm:prSet presAssocID="{84019374-5F64-4B05-880C-1ABBD1159418}" presName="arrow" presStyleLbl="bgShp" presStyleIdx="0" presStyleCnt="1"/>
      <dgm:spPr/>
    </dgm:pt>
    <dgm:pt modelId="{5CEC7F68-B885-4824-93AE-E4C0161062B3}" type="pres">
      <dgm:prSet presAssocID="{84019374-5F64-4B05-880C-1ABBD1159418}" presName="linearProcess" presStyleCnt="0"/>
      <dgm:spPr/>
    </dgm:pt>
    <dgm:pt modelId="{B2D417C8-2B6D-456D-A42F-FBE06CC41057}" type="pres">
      <dgm:prSet presAssocID="{E7CE7BA7-882D-4E72-B23C-81E7E2F5B600}" presName="textNode" presStyleLbl="node1" presStyleIdx="0" presStyleCnt="3">
        <dgm:presLayoutVars>
          <dgm:bulletEnabled val="1"/>
        </dgm:presLayoutVars>
      </dgm:prSet>
      <dgm:spPr/>
      <dgm:t>
        <a:bodyPr/>
        <a:lstStyle/>
        <a:p>
          <a:endParaRPr lang="en-AU"/>
        </a:p>
      </dgm:t>
    </dgm:pt>
    <dgm:pt modelId="{BA37DFB2-7F49-4A70-AF28-F27F820E8B94}" type="pres">
      <dgm:prSet presAssocID="{FC05FEAF-75F1-448A-AE9F-E809D3393F19}" presName="sibTrans" presStyleCnt="0"/>
      <dgm:spPr/>
    </dgm:pt>
    <dgm:pt modelId="{BBB93648-DDC2-4084-99AA-3FD0A6C9F467}" type="pres">
      <dgm:prSet presAssocID="{810BB76A-B319-4EA7-BA8B-5E611719D163}" presName="textNode" presStyleLbl="node1" presStyleIdx="1" presStyleCnt="3">
        <dgm:presLayoutVars>
          <dgm:bulletEnabled val="1"/>
        </dgm:presLayoutVars>
      </dgm:prSet>
      <dgm:spPr/>
      <dgm:t>
        <a:bodyPr/>
        <a:lstStyle/>
        <a:p>
          <a:endParaRPr lang="en-AU"/>
        </a:p>
      </dgm:t>
    </dgm:pt>
    <dgm:pt modelId="{E30DF2DF-5770-4F9F-976C-B7306146775A}" type="pres">
      <dgm:prSet presAssocID="{E0EFDF58-D188-4523-AD48-A049741A2DAB}" presName="sibTrans" presStyleCnt="0"/>
      <dgm:spPr/>
    </dgm:pt>
    <dgm:pt modelId="{8F10EBE9-5F14-4449-9137-F2F03E9E4846}" type="pres">
      <dgm:prSet presAssocID="{C42C0931-D153-48A9-8B2A-C37C45EC8A18}" presName="textNode" presStyleLbl="node1" presStyleIdx="2" presStyleCnt="3">
        <dgm:presLayoutVars>
          <dgm:bulletEnabled val="1"/>
        </dgm:presLayoutVars>
      </dgm:prSet>
      <dgm:spPr/>
      <dgm:t>
        <a:bodyPr/>
        <a:lstStyle/>
        <a:p>
          <a:endParaRPr lang="en-AU"/>
        </a:p>
      </dgm:t>
    </dgm:pt>
  </dgm:ptLst>
  <dgm:cxnLst>
    <dgm:cxn modelId="{3D140309-98BF-4459-BB8E-E2A5E587F40C}" srcId="{84019374-5F64-4B05-880C-1ABBD1159418}" destId="{C42C0931-D153-48A9-8B2A-C37C45EC8A18}" srcOrd="2" destOrd="0" parTransId="{02D1888E-FF24-4C85-908F-3827B5D93A94}" sibTransId="{8E42430E-6E86-49B6-A503-9989C8DFB494}"/>
    <dgm:cxn modelId="{57C60F01-2ED7-4489-922B-89764C5829EE}" type="presOf" srcId="{C42C0931-D153-48A9-8B2A-C37C45EC8A18}" destId="{8F10EBE9-5F14-4449-9137-F2F03E9E4846}" srcOrd="0" destOrd="0" presId="urn:microsoft.com/office/officeart/2005/8/layout/hProcess9"/>
    <dgm:cxn modelId="{8D686176-D98D-47D7-8561-E8DFA4187797}" type="presOf" srcId="{84019374-5F64-4B05-880C-1ABBD1159418}" destId="{55C139CC-88C2-4AA2-BC12-7BB668A5FF50}" srcOrd="0" destOrd="0" presId="urn:microsoft.com/office/officeart/2005/8/layout/hProcess9"/>
    <dgm:cxn modelId="{E411749E-86CE-4F5F-B67B-F7BC926CF082}" type="presOf" srcId="{810BB76A-B319-4EA7-BA8B-5E611719D163}" destId="{BBB93648-DDC2-4084-99AA-3FD0A6C9F467}" srcOrd="0" destOrd="0" presId="urn:microsoft.com/office/officeart/2005/8/layout/hProcess9"/>
    <dgm:cxn modelId="{FCB6C63F-9C29-4894-BE52-612D913F88B2}" type="presOf" srcId="{E7CE7BA7-882D-4E72-B23C-81E7E2F5B600}" destId="{B2D417C8-2B6D-456D-A42F-FBE06CC41057}" srcOrd="0" destOrd="0" presId="urn:microsoft.com/office/officeart/2005/8/layout/hProcess9"/>
    <dgm:cxn modelId="{4E1A6AA9-9CD7-4E04-9317-C59040B2F517}" srcId="{84019374-5F64-4B05-880C-1ABBD1159418}" destId="{810BB76A-B319-4EA7-BA8B-5E611719D163}" srcOrd="1" destOrd="0" parTransId="{B15515D2-63B6-4BDD-8987-50FB1B06479E}" sibTransId="{E0EFDF58-D188-4523-AD48-A049741A2DAB}"/>
    <dgm:cxn modelId="{81C40947-F291-4796-A6E3-75843D75C496}" srcId="{84019374-5F64-4B05-880C-1ABBD1159418}" destId="{E7CE7BA7-882D-4E72-B23C-81E7E2F5B600}" srcOrd="0" destOrd="0" parTransId="{714A21A8-CB20-4FA3-8118-FF439DC68F45}" sibTransId="{FC05FEAF-75F1-448A-AE9F-E809D3393F19}"/>
    <dgm:cxn modelId="{B6298F15-E176-41B6-B702-67A9526408F1}" type="presParOf" srcId="{55C139CC-88C2-4AA2-BC12-7BB668A5FF50}" destId="{ABE266FC-FFFE-49DC-8640-40F2F764981C}" srcOrd="0" destOrd="0" presId="urn:microsoft.com/office/officeart/2005/8/layout/hProcess9"/>
    <dgm:cxn modelId="{4E39BA2E-E3C4-43D8-A545-5A38D94B943F}" type="presParOf" srcId="{55C139CC-88C2-4AA2-BC12-7BB668A5FF50}" destId="{5CEC7F68-B885-4824-93AE-E4C0161062B3}" srcOrd="1" destOrd="0" presId="urn:microsoft.com/office/officeart/2005/8/layout/hProcess9"/>
    <dgm:cxn modelId="{23B3776F-B9EF-4077-9665-C99DE9841D0D}" type="presParOf" srcId="{5CEC7F68-B885-4824-93AE-E4C0161062B3}" destId="{B2D417C8-2B6D-456D-A42F-FBE06CC41057}" srcOrd="0" destOrd="0" presId="urn:microsoft.com/office/officeart/2005/8/layout/hProcess9"/>
    <dgm:cxn modelId="{DEFA5F56-BE3E-477A-9627-8828B8717E50}" type="presParOf" srcId="{5CEC7F68-B885-4824-93AE-E4C0161062B3}" destId="{BA37DFB2-7F49-4A70-AF28-F27F820E8B94}" srcOrd="1" destOrd="0" presId="urn:microsoft.com/office/officeart/2005/8/layout/hProcess9"/>
    <dgm:cxn modelId="{C38AC8E2-EB9C-400E-BB6A-549730A3BB72}" type="presParOf" srcId="{5CEC7F68-B885-4824-93AE-E4C0161062B3}" destId="{BBB93648-DDC2-4084-99AA-3FD0A6C9F467}" srcOrd="2" destOrd="0" presId="urn:microsoft.com/office/officeart/2005/8/layout/hProcess9"/>
    <dgm:cxn modelId="{D0905D31-FCF5-443F-A9C7-399441DAF7D4}" type="presParOf" srcId="{5CEC7F68-B885-4824-93AE-E4C0161062B3}" destId="{E30DF2DF-5770-4F9F-976C-B7306146775A}" srcOrd="3" destOrd="0" presId="urn:microsoft.com/office/officeart/2005/8/layout/hProcess9"/>
    <dgm:cxn modelId="{B0FB497B-EA84-4972-984D-FCC352094F79}" type="presParOf" srcId="{5CEC7F68-B885-4824-93AE-E4C0161062B3}" destId="{8F10EBE9-5F14-4449-9137-F2F03E9E484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7B2535-0F9A-4668-AB7A-A476C23AA6B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AU"/>
        </a:p>
      </dgm:t>
    </dgm:pt>
    <dgm:pt modelId="{27FD5CCC-94BC-4D57-8353-AA13E1C65372}">
      <dgm:prSet phldrT="[Text]" custT="1"/>
      <dgm:spPr/>
      <dgm:t>
        <a:bodyPr/>
        <a:lstStyle/>
        <a:p>
          <a:r>
            <a:rPr lang="en-AU" sz="2000" dirty="0"/>
            <a:t>Give the patient a smoking cessation brochure and Quitline referral card</a:t>
          </a:r>
        </a:p>
      </dgm:t>
    </dgm:pt>
    <dgm:pt modelId="{08D69172-C9FB-480F-8555-62E481C71D0B}" type="parTrans" cxnId="{EDE266E2-84A9-46D9-9566-1B834EF19667}">
      <dgm:prSet/>
      <dgm:spPr/>
      <dgm:t>
        <a:bodyPr/>
        <a:lstStyle/>
        <a:p>
          <a:endParaRPr lang="en-AU"/>
        </a:p>
      </dgm:t>
    </dgm:pt>
    <dgm:pt modelId="{ADB64C17-D0B7-42B3-A803-92F9BB886913}" type="sibTrans" cxnId="{EDE266E2-84A9-46D9-9566-1B834EF19667}">
      <dgm:prSet/>
      <dgm:spPr/>
      <dgm:t>
        <a:bodyPr/>
        <a:lstStyle/>
        <a:p>
          <a:endParaRPr lang="en-AU"/>
        </a:p>
      </dgm:t>
    </dgm:pt>
    <dgm:pt modelId="{7CF2213A-31C5-4A6E-A501-0421235B5FC6}">
      <dgm:prSet phldrT="[Text]" custT="1"/>
      <dgm:spPr/>
      <dgm:t>
        <a:bodyPr/>
        <a:lstStyle/>
        <a:p>
          <a:endParaRPr lang="en-US" sz="2400" dirty="0"/>
        </a:p>
        <a:p>
          <a:r>
            <a:rPr lang="en-US" sz="2000" dirty="0"/>
            <a:t>Tell the patient you’re referring them to Quitline</a:t>
          </a:r>
          <a:endParaRPr lang="en-AU" sz="2000" dirty="0"/>
        </a:p>
        <a:p>
          <a:endParaRPr lang="en-AU" sz="2500" dirty="0"/>
        </a:p>
      </dgm:t>
    </dgm:pt>
    <dgm:pt modelId="{1F3B25B6-6095-4001-9E8D-DEA43048799C}" type="parTrans" cxnId="{E1C7207C-0A4B-4341-8543-7A5BB5D1E422}">
      <dgm:prSet/>
      <dgm:spPr/>
      <dgm:t>
        <a:bodyPr/>
        <a:lstStyle/>
        <a:p>
          <a:endParaRPr lang="en-AU"/>
        </a:p>
      </dgm:t>
    </dgm:pt>
    <dgm:pt modelId="{02FFF1F7-A59F-4DC0-A20D-1E71604BDFBB}" type="sibTrans" cxnId="{E1C7207C-0A4B-4341-8543-7A5BB5D1E422}">
      <dgm:prSet/>
      <dgm:spPr/>
      <dgm:t>
        <a:bodyPr/>
        <a:lstStyle/>
        <a:p>
          <a:endParaRPr lang="en-AU"/>
        </a:p>
      </dgm:t>
    </dgm:pt>
    <dgm:pt modelId="{6952AD13-CCBE-497E-83DF-F913F72F0194}">
      <dgm:prSet phldrT="[Text]" custT="1"/>
      <dgm:spPr/>
      <dgm:t>
        <a:bodyPr/>
        <a:lstStyle/>
        <a:p>
          <a:r>
            <a:rPr lang="en-AU" sz="2000" dirty="0"/>
            <a:t>Complete the referral form (online or fax)</a:t>
          </a:r>
        </a:p>
      </dgm:t>
    </dgm:pt>
    <dgm:pt modelId="{FDCDB57F-F8BA-4DDC-A734-DE06441795DF}" type="parTrans" cxnId="{6BD7B11D-9000-4FF5-AFDB-9E71C9729B49}">
      <dgm:prSet/>
      <dgm:spPr/>
      <dgm:t>
        <a:bodyPr/>
        <a:lstStyle/>
        <a:p>
          <a:endParaRPr lang="en-AU"/>
        </a:p>
      </dgm:t>
    </dgm:pt>
    <dgm:pt modelId="{22C6CD49-29C1-46BE-85A3-5AB719621987}" type="sibTrans" cxnId="{6BD7B11D-9000-4FF5-AFDB-9E71C9729B49}">
      <dgm:prSet/>
      <dgm:spPr/>
      <dgm:t>
        <a:bodyPr/>
        <a:lstStyle/>
        <a:p>
          <a:endParaRPr lang="en-AU"/>
        </a:p>
      </dgm:t>
    </dgm:pt>
    <dgm:pt modelId="{EB5207CF-61C9-4D83-99DF-AD03E24B0E20}">
      <dgm:prSet phldrT="[Text]" custT="1"/>
      <dgm:spPr/>
      <dgm:t>
        <a:bodyPr/>
        <a:lstStyle/>
        <a:p>
          <a:r>
            <a:rPr lang="en-AU" sz="2000" dirty="0"/>
            <a:t>Explain that Quitline will contact them within 2 days</a:t>
          </a:r>
        </a:p>
      </dgm:t>
    </dgm:pt>
    <dgm:pt modelId="{55FCF775-773B-4C71-A5ED-254722A2817E}" type="parTrans" cxnId="{FB7ACC1E-87B6-485E-9E91-4DDE006BC587}">
      <dgm:prSet/>
      <dgm:spPr/>
      <dgm:t>
        <a:bodyPr/>
        <a:lstStyle/>
        <a:p>
          <a:endParaRPr lang="en-AU"/>
        </a:p>
      </dgm:t>
    </dgm:pt>
    <dgm:pt modelId="{191CF9D0-8B81-4DE4-A19C-2E32E88A72A3}" type="sibTrans" cxnId="{FB7ACC1E-87B6-485E-9E91-4DDE006BC587}">
      <dgm:prSet/>
      <dgm:spPr/>
      <dgm:t>
        <a:bodyPr/>
        <a:lstStyle/>
        <a:p>
          <a:endParaRPr lang="en-AU"/>
        </a:p>
      </dgm:t>
    </dgm:pt>
    <dgm:pt modelId="{736AD5F2-FA7C-46BA-8E27-962FB628D7FE}" type="pres">
      <dgm:prSet presAssocID="{007B2535-0F9A-4668-AB7A-A476C23AA6BE}" presName="Name0" presStyleCnt="0">
        <dgm:presLayoutVars>
          <dgm:chMax val="1"/>
          <dgm:chPref val="1"/>
          <dgm:dir/>
          <dgm:animOne val="branch"/>
          <dgm:animLvl val="lvl"/>
        </dgm:presLayoutVars>
      </dgm:prSet>
      <dgm:spPr/>
      <dgm:t>
        <a:bodyPr/>
        <a:lstStyle/>
        <a:p>
          <a:endParaRPr lang="en-AU"/>
        </a:p>
      </dgm:t>
    </dgm:pt>
    <dgm:pt modelId="{439036DC-04EA-4CE3-89E0-3E52B158856E}" type="pres">
      <dgm:prSet presAssocID="{27FD5CCC-94BC-4D57-8353-AA13E1C65372}" presName="singleCycle" presStyleCnt="0"/>
      <dgm:spPr/>
    </dgm:pt>
    <dgm:pt modelId="{F15977D8-8852-48B8-A465-458D75DD0C7D}" type="pres">
      <dgm:prSet presAssocID="{27FD5CCC-94BC-4D57-8353-AA13E1C65372}" presName="singleCenter" presStyleLbl="node1" presStyleIdx="0" presStyleCnt="4" custScaleX="255868" custScaleY="140552" custLinFactNeighborX="1481" custLinFactNeighborY="15924">
        <dgm:presLayoutVars>
          <dgm:chMax val="7"/>
          <dgm:chPref val="7"/>
        </dgm:presLayoutVars>
      </dgm:prSet>
      <dgm:spPr/>
      <dgm:t>
        <a:bodyPr/>
        <a:lstStyle/>
        <a:p>
          <a:endParaRPr lang="en-AU"/>
        </a:p>
      </dgm:t>
    </dgm:pt>
    <dgm:pt modelId="{C70A9BD0-AA08-417F-AD79-9798B346D7A4}" type="pres">
      <dgm:prSet presAssocID="{1F3B25B6-6095-4001-9E8D-DEA43048799C}" presName="Name56" presStyleLbl="parChTrans1D2" presStyleIdx="0" presStyleCnt="3"/>
      <dgm:spPr/>
      <dgm:t>
        <a:bodyPr/>
        <a:lstStyle/>
        <a:p>
          <a:endParaRPr lang="en-AU"/>
        </a:p>
      </dgm:t>
    </dgm:pt>
    <dgm:pt modelId="{D09230BF-509E-4859-A6C9-5A2A791F59C1}" type="pres">
      <dgm:prSet presAssocID="{7CF2213A-31C5-4A6E-A501-0421235B5FC6}" presName="text0" presStyleLbl="node1" presStyleIdx="1" presStyleCnt="4" custScaleX="330189" custScaleY="192793" custRadScaleRad="82045" custRadScaleInc="-759">
        <dgm:presLayoutVars>
          <dgm:bulletEnabled val="1"/>
        </dgm:presLayoutVars>
      </dgm:prSet>
      <dgm:spPr/>
      <dgm:t>
        <a:bodyPr/>
        <a:lstStyle/>
        <a:p>
          <a:endParaRPr lang="en-AU"/>
        </a:p>
      </dgm:t>
    </dgm:pt>
    <dgm:pt modelId="{AE1C344C-5741-484D-8C6A-DE69297675BC}" type="pres">
      <dgm:prSet presAssocID="{FDCDB57F-F8BA-4DDC-A734-DE06441795DF}" presName="Name56" presStyleLbl="parChTrans1D2" presStyleIdx="1" presStyleCnt="3"/>
      <dgm:spPr/>
      <dgm:t>
        <a:bodyPr/>
        <a:lstStyle/>
        <a:p>
          <a:endParaRPr lang="en-AU"/>
        </a:p>
      </dgm:t>
    </dgm:pt>
    <dgm:pt modelId="{62C7C036-2B35-4773-82BD-FACA202A271E}" type="pres">
      <dgm:prSet presAssocID="{6952AD13-CCBE-497E-83DF-F913F72F0194}" presName="text0" presStyleLbl="node1" presStyleIdx="2" presStyleCnt="4" custScaleX="262753" custScaleY="203041" custRadScaleRad="165373" custRadScaleInc="-30097">
        <dgm:presLayoutVars>
          <dgm:bulletEnabled val="1"/>
        </dgm:presLayoutVars>
      </dgm:prSet>
      <dgm:spPr/>
      <dgm:t>
        <a:bodyPr/>
        <a:lstStyle/>
        <a:p>
          <a:endParaRPr lang="en-AU"/>
        </a:p>
      </dgm:t>
    </dgm:pt>
    <dgm:pt modelId="{879CD49F-9FAF-45F9-8101-BE7C647597FB}" type="pres">
      <dgm:prSet presAssocID="{55FCF775-773B-4C71-A5ED-254722A2817E}" presName="Name56" presStyleLbl="parChTrans1D2" presStyleIdx="2" presStyleCnt="3"/>
      <dgm:spPr/>
      <dgm:t>
        <a:bodyPr/>
        <a:lstStyle/>
        <a:p>
          <a:endParaRPr lang="en-AU"/>
        </a:p>
      </dgm:t>
    </dgm:pt>
    <dgm:pt modelId="{24E6AF7B-A0C4-42BE-90BB-EFD0907E42FD}" type="pres">
      <dgm:prSet presAssocID="{EB5207CF-61C9-4D83-99DF-AD03E24B0E20}" presName="text0" presStyleLbl="node1" presStyleIdx="3" presStyleCnt="4" custScaleX="276012" custScaleY="214697" custRadScaleRad="167508" custRadScaleInc="31110">
        <dgm:presLayoutVars>
          <dgm:bulletEnabled val="1"/>
        </dgm:presLayoutVars>
      </dgm:prSet>
      <dgm:spPr/>
      <dgm:t>
        <a:bodyPr/>
        <a:lstStyle/>
        <a:p>
          <a:endParaRPr lang="en-AU"/>
        </a:p>
      </dgm:t>
    </dgm:pt>
  </dgm:ptLst>
  <dgm:cxnLst>
    <dgm:cxn modelId="{8D7B9A2A-654F-4875-9CED-1051FA8C5A63}" type="presOf" srcId="{EB5207CF-61C9-4D83-99DF-AD03E24B0E20}" destId="{24E6AF7B-A0C4-42BE-90BB-EFD0907E42FD}" srcOrd="0" destOrd="0" presId="urn:microsoft.com/office/officeart/2008/layout/RadialCluster"/>
    <dgm:cxn modelId="{E1C7207C-0A4B-4341-8543-7A5BB5D1E422}" srcId="{27FD5CCC-94BC-4D57-8353-AA13E1C65372}" destId="{7CF2213A-31C5-4A6E-A501-0421235B5FC6}" srcOrd="0" destOrd="0" parTransId="{1F3B25B6-6095-4001-9E8D-DEA43048799C}" sibTransId="{02FFF1F7-A59F-4DC0-A20D-1E71604BDFBB}"/>
    <dgm:cxn modelId="{6A3BB142-E28C-4723-97AF-E6FD5D10B1EF}" type="presOf" srcId="{7CF2213A-31C5-4A6E-A501-0421235B5FC6}" destId="{D09230BF-509E-4859-A6C9-5A2A791F59C1}" srcOrd="0" destOrd="0" presId="urn:microsoft.com/office/officeart/2008/layout/RadialCluster"/>
    <dgm:cxn modelId="{D0740DF1-8437-4877-8CE2-9E2B6273523D}" type="presOf" srcId="{007B2535-0F9A-4668-AB7A-A476C23AA6BE}" destId="{736AD5F2-FA7C-46BA-8E27-962FB628D7FE}" srcOrd="0" destOrd="0" presId="urn:microsoft.com/office/officeart/2008/layout/RadialCluster"/>
    <dgm:cxn modelId="{D1E88CD9-351B-4032-B1D3-10AD4A969F1B}" type="presOf" srcId="{1F3B25B6-6095-4001-9E8D-DEA43048799C}" destId="{C70A9BD0-AA08-417F-AD79-9798B346D7A4}" srcOrd="0" destOrd="0" presId="urn:microsoft.com/office/officeart/2008/layout/RadialCluster"/>
    <dgm:cxn modelId="{EDE266E2-84A9-46D9-9566-1B834EF19667}" srcId="{007B2535-0F9A-4668-AB7A-A476C23AA6BE}" destId="{27FD5CCC-94BC-4D57-8353-AA13E1C65372}" srcOrd="0" destOrd="0" parTransId="{08D69172-C9FB-480F-8555-62E481C71D0B}" sibTransId="{ADB64C17-D0B7-42B3-A803-92F9BB886913}"/>
    <dgm:cxn modelId="{6BD7B11D-9000-4FF5-AFDB-9E71C9729B49}" srcId="{27FD5CCC-94BC-4D57-8353-AA13E1C65372}" destId="{6952AD13-CCBE-497E-83DF-F913F72F0194}" srcOrd="1" destOrd="0" parTransId="{FDCDB57F-F8BA-4DDC-A734-DE06441795DF}" sibTransId="{22C6CD49-29C1-46BE-85A3-5AB719621987}"/>
    <dgm:cxn modelId="{137D0929-BDD3-4495-8197-B1D3B96B5B45}" type="presOf" srcId="{FDCDB57F-F8BA-4DDC-A734-DE06441795DF}" destId="{AE1C344C-5741-484D-8C6A-DE69297675BC}" srcOrd="0" destOrd="0" presId="urn:microsoft.com/office/officeart/2008/layout/RadialCluster"/>
    <dgm:cxn modelId="{857D35B8-7B9C-4290-A6AB-EDC327020154}" type="presOf" srcId="{55FCF775-773B-4C71-A5ED-254722A2817E}" destId="{879CD49F-9FAF-45F9-8101-BE7C647597FB}" srcOrd="0" destOrd="0" presId="urn:microsoft.com/office/officeart/2008/layout/RadialCluster"/>
    <dgm:cxn modelId="{99999A30-177B-4B16-908F-B7F1CD87B88B}" type="presOf" srcId="{6952AD13-CCBE-497E-83DF-F913F72F0194}" destId="{62C7C036-2B35-4773-82BD-FACA202A271E}" srcOrd="0" destOrd="0" presId="urn:microsoft.com/office/officeart/2008/layout/RadialCluster"/>
    <dgm:cxn modelId="{DD9A89D7-50A3-4156-AD19-05A28C48A060}" type="presOf" srcId="{27FD5CCC-94BC-4D57-8353-AA13E1C65372}" destId="{F15977D8-8852-48B8-A465-458D75DD0C7D}" srcOrd="0" destOrd="0" presId="urn:microsoft.com/office/officeart/2008/layout/RadialCluster"/>
    <dgm:cxn modelId="{FB7ACC1E-87B6-485E-9E91-4DDE006BC587}" srcId="{27FD5CCC-94BC-4D57-8353-AA13E1C65372}" destId="{EB5207CF-61C9-4D83-99DF-AD03E24B0E20}" srcOrd="2" destOrd="0" parTransId="{55FCF775-773B-4C71-A5ED-254722A2817E}" sibTransId="{191CF9D0-8B81-4DE4-A19C-2E32E88A72A3}"/>
    <dgm:cxn modelId="{04FF2629-344F-402E-BF4D-7F038887E988}" type="presParOf" srcId="{736AD5F2-FA7C-46BA-8E27-962FB628D7FE}" destId="{439036DC-04EA-4CE3-89E0-3E52B158856E}" srcOrd="0" destOrd="0" presId="urn:microsoft.com/office/officeart/2008/layout/RadialCluster"/>
    <dgm:cxn modelId="{B721AA44-EBA8-49F1-9947-B8C9DE7CF797}" type="presParOf" srcId="{439036DC-04EA-4CE3-89E0-3E52B158856E}" destId="{F15977D8-8852-48B8-A465-458D75DD0C7D}" srcOrd="0" destOrd="0" presId="urn:microsoft.com/office/officeart/2008/layout/RadialCluster"/>
    <dgm:cxn modelId="{19CECBE6-839F-487E-B981-5A82AC3229EE}" type="presParOf" srcId="{439036DC-04EA-4CE3-89E0-3E52B158856E}" destId="{C70A9BD0-AA08-417F-AD79-9798B346D7A4}" srcOrd="1" destOrd="0" presId="urn:microsoft.com/office/officeart/2008/layout/RadialCluster"/>
    <dgm:cxn modelId="{945AD07E-7BBD-4EB0-ADCD-A033806A10A5}" type="presParOf" srcId="{439036DC-04EA-4CE3-89E0-3E52B158856E}" destId="{D09230BF-509E-4859-A6C9-5A2A791F59C1}" srcOrd="2" destOrd="0" presId="urn:microsoft.com/office/officeart/2008/layout/RadialCluster"/>
    <dgm:cxn modelId="{0BA1FD94-CFE9-4534-A93C-0755942012BD}" type="presParOf" srcId="{439036DC-04EA-4CE3-89E0-3E52B158856E}" destId="{AE1C344C-5741-484D-8C6A-DE69297675BC}" srcOrd="3" destOrd="0" presId="urn:microsoft.com/office/officeart/2008/layout/RadialCluster"/>
    <dgm:cxn modelId="{1D54E82E-2AF6-43FF-8A17-48079228BFA6}" type="presParOf" srcId="{439036DC-04EA-4CE3-89E0-3E52B158856E}" destId="{62C7C036-2B35-4773-82BD-FACA202A271E}" srcOrd="4" destOrd="0" presId="urn:microsoft.com/office/officeart/2008/layout/RadialCluster"/>
    <dgm:cxn modelId="{D5374EAB-5BBD-461B-BA56-A007A5F5A4ED}" type="presParOf" srcId="{439036DC-04EA-4CE3-89E0-3E52B158856E}" destId="{879CD49F-9FAF-45F9-8101-BE7C647597FB}" srcOrd="5" destOrd="0" presId="urn:microsoft.com/office/officeart/2008/layout/RadialCluster"/>
    <dgm:cxn modelId="{9B15E5EB-5A23-4D89-AE37-7DE492FE34BE}" type="presParOf" srcId="{439036DC-04EA-4CE3-89E0-3E52B158856E}" destId="{24E6AF7B-A0C4-42BE-90BB-EFD0907E42F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F24D02-3538-40CB-A6D2-37DB97A44AB5}"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AU"/>
        </a:p>
      </dgm:t>
    </dgm:pt>
    <dgm:pt modelId="{40DA4474-F0BA-4C2F-8509-F4D6BD46BCF7}">
      <dgm:prSet phldrT="[Text]"/>
      <dgm:spPr/>
      <dgm:t>
        <a:bodyPr/>
        <a:lstStyle/>
        <a:p>
          <a:r>
            <a:rPr lang="en-AU" dirty="0"/>
            <a:t>Carbon monoxide monitors</a:t>
          </a:r>
        </a:p>
      </dgm:t>
    </dgm:pt>
    <dgm:pt modelId="{D40AEE30-67D0-4F5A-B917-F96C905424F3}" type="parTrans" cxnId="{CD171F0E-DDF4-47A7-AD89-DE8A2007D481}">
      <dgm:prSet/>
      <dgm:spPr/>
      <dgm:t>
        <a:bodyPr/>
        <a:lstStyle/>
        <a:p>
          <a:endParaRPr lang="en-AU"/>
        </a:p>
      </dgm:t>
    </dgm:pt>
    <dgm:pt modelId="{01D26E68-84B9-4C75-AE2D-149FEDAED316}" type="sibTrans" cxnId="{CD171F0E-DDF4-47A7-AD89-DE8A2007D481}">
      <dgm:prSet/>
      <dgm:spPr/>
      <dgm:t>
        <a:bodyPr/>
        <a:lstStyle/>
        <a:p>
          <a:endParaRPr lang="en-AU"/>
        </a:p>
      </dgm:t>
    </dgm:pt>
    <dgm:pt modelId="{45AEC0D7-27AB-4764-9112-82A18A1D33DA}">
      <dgm:prSet phldrT="[Text]"/>
      <dgm:spPr/>
      <dgm:t>
        <a:bodyPr/>
        <a:lstStyle/>
        <a:p>
          <a:r>
            <a:rPr lang="en-AU" dirty="0"/>
            <a:t>Nicotine replacement therapy (NRT)</a:t>
          </a:r>
        </a:p>
      </dgm:t>
    </dgm:pt>
    <dgm:pt modelId="{D70032D6-6477-4BD2-AB90-3E9B6DF17CC5}" type="parTrans" cxnId="{9F023B35-A2FD-4D7F-9C34-38A3A984AE85}">
      <dgm:prSet/>
      <dgm:spPr/>
      <dgm:t>
        <a:bodyPr/>
        <a:lstStyle/>
        <a:p>
          <a:endParaRPr lang="en-AU"/>
        </a:p>
      </dgm:t>
    </dgm:pt>
    <dgm:pt modelId="{7D83EF83-DCEE-490C-AD71-988FA279C241}" type="sibTrans" cxnId="{9F023B35-A2FD-4D7F-9C34-38A3A984AE85}">
      <dgm:prSet/>
      <dgm:spPr/>
      <dgm:t>
        <a:bodyPr/>
        <a:lstStyle/>
        <a:p>
          <a:endParaRPr lang="en-AU"/>
        </a:p>
      </dgm:t>
    </dgm:pt>
    <dgm:pt modelId="{8775B4CA-55BF-4226-9023-BD3F67B8BDCE}" type="pres">
      <dgm:prSet presAssocID="{61F24D02-3538-40CB-A6D2-37DB97A44AB5}" presName="diagram" presStyleCnt="0">
        <dgm:presLayoutVars>
          <dgm:dir/>
        </dgm:presLayoutVars>
      </dgm:prSet>
      <dgm:spPr/>
      <dgm:t>
        <a:bodyPr/>
        <a:lstStyle/>
        <a:p>
          <a:endParaRPr lang="en-AU"/>
        </a:p>
      </dgm:t>
    </dgm:pt>
    <dgm:pt modelId="{C5AD6D28-760F-4ED6-AAA6-1C34190A6A31}" type="pres">
      <dgm:prSet presAssocID="{40DA4474-F0BA-4C2F-8509-F4D6BD46BCF7}" presName="composite" presStyleCnt="0"/>
      <dgm:spPr/>
    </dgm:pt>
    <dgm:pt modelId="{E1136824-F2C6-4EED-BAB9-A6146066568E}" type="pres">
      <dgm:prSet presAssocID="{40DA4474-F0BA-4C2F-8509-F4D6BD46BCF7}" presName="Image" presStyleLbl="bgShp" presStyleIdx="0" presStyleCnt="2"/>
      <dgm:spPr>
        <a:blipFill>
          <a:blip xmlns:r="http://schemas.openxmlformats.org/officeDocument/2006/relationships" r:embed="rId1"/>
          <a:srcRect/>
          <a:stretch>
            <a:fillRect t="-13000" b="-13000"/>
          </a:stretch>
        </a:blipFill>
      </dgm:spPr>
    </dgm:pt>
    <dgm:pt modelId="{E6B92075-B12A-496D-BDDE-625F3D524656}" type="pres">
      <dgm:prSet presAssocID="{40DA4474-F0BA-4C2F-8509-F4D6BD46BCF7}" presName="Parent" presStyleLbl="node0" presStyleIdx="0" presStyleCnt="2" custLinFactNeighborX="-11232" custLinFactNeighborY="3854">
        <dgm:presLayoutVars>
          <dgm:bulletEnabled val="1"/>
        </dgm:presLayoutVars>
      </dgm:prSet>
      <dgm:spPr/>
      <dgm:t>
        <a:bodyPr/>
        <a:lstStyle/>
        <a:p>
          <a:endParaRPr lang="en-AU"/>
        </a:p>
      </dgm:t>
    </dgm:pt>
    <dgm:pt modelId="{0F6B4F6A-FB28-4E58-B332-0B2884C50CA7}" type="pres">
      <dgm:prSet presAssocID="{01D26E68-84B9-4C75-AE2D-149FEDAED316}" presName="sibTrans" presStyleCnt="0"/>
      <dgm:spPr/>
    </dgm:pt>
    <dgm:pt modelId="{9DDFE6E7-1B1A-45B6-A48D-333BA4848458}" type="pres">
      <dgm:prSet presAssocID="{45AEC0D7-27AB-4764-9112-82A18A1D33DA}" presName="composite" presStyleCnt="0"/>
      <dgm:spPr/>
    </dgm:pt>
    <dgm:pt modelId="{52C08342-6FB5-4354-8E2F-4BEFC0E2CC9B}" type="pres">
      <dgm:prSet presAssocID="{45AEC0D7-27AB-4764-9112-82A18A1D33DA}" presName="Image" presStyleLbl="bgShp"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6680BCA1-4D97-4A72-80F1-2BA2CE953B4B}" type="pres">
      <dgm:prSet presAssocID="{45AEC0D7-27AB-4764-9112-82A18A1D33DA}" presName="Parent" presStyleLbl="node0" presStyleIdx="1" presStyleCnt="2">
        <dgm:presLayoutVars>
          <dgm:bulletEnabled val="1"/>
        </dgm:presLayoutVars>
      </dgm:prSet>
      <dgm:spPr/>
      <dgm:t>
        <a:bodyPr/>
        <a:lstStyle/>
        <a:p>
          <a:endParaRPr lang="en-AU"/>
        </a:p>
      </dgm:t>
    </dgm:pt>
  </dgm:ptLst>
  <dgm:cxnLst>
    <dgm:cxn modelId="{9F023B35-A2FD-4D7F-9C34-38A3A984AE85}" srcId="{61F24D02-3538-40CB-A6D2-37DB97A44AB5}" destId="{45AEC0D7-27AB-4764-9112-82A18A1D33DA}" srcOrd="1" destOrd="0" parTransId="{D70032D6-6477-4BD2-AB90-3E9B6DF17CC5}" sibTransId="{7D83EF83-DCEE-490C-AD71-988FA279C241}"/>
    <dgm:cxn modelId="{AFA905DB-A555-4E9A-917F-CB0374ADC4CF}" type="presOf" srcId="{40DA4474-F0BA-4C2F-8509-F4D6BD46BCF7}" destId="{E6B92075-B12A-496D-BDDE-625F3D524656}" srcOrd="0" destOrd="0" presId="urn:microsoft.com/office/officeart/2008/layout/BendingPictureCaption"/>
    <dgm:cxn modelId="{864C4251-49FE-485F-9955-5B3C415B0BE4}" type="presOf" srcId="{61F24D02-3538-40CB-A6D2-37DB97A44AB5}" destId="{8775B4CA-55BF-4226-9023-BD3F67B8BDCE}" srcOrd="0" destOrd="0" presId="urn:microsoft.com/office/officeart/2008/layout/BendingPictureCaption"/>
    <dgm:cxn modelId="{CD171F0E-DDF4-47A7-AD89-DE8A2007D481}" srcId="{61F24D02-3538-40CB-A6D2-37DB97A44AB5}" destId="{40DA4474-F0BA-4C2F-8509-F4D6BD46BCF7}" srcOrd="0" destOrd="0" parTransId="{D40AEE30-67D0-4F5A-B917-F96C905424F3}" sibTransId="{01D26E68-84B9-4C75-AE2D-149FEDAED316}"/>
    <dgm:cxn modelId="{3013F977-B700-4DC2-A579-F5568BBF29BD}" type="presOf" srcId="{45AEC0D7-27AB-4764-9112-82A18A1D33DA}" destId="{6680BCA1-4D97-4A72-80F1-2BA2CE953B4B}" srcOrd="0" destOrd="0" presId="urn:microsoft.com/office/officeart/2008/layout/BendingPictureCaption"/>
    <dgm:cxn modelId="{0A1E98CF-5055-41A5-938C-6504FB2C6525}" type="presParOf" srcId="{8775B4CA-55BF-4226-9023-BD3F67B8BDCE}" destId="{C5AD6D28-760F-4ED6-AAA6-1C34190A6A31}" srcOrd="0" destOrd="0" presId="urn:microsoft.com/office/officeart/2008/layout/BendingPictureCaption"/>
    <dgm:cxn modelId="{C5440F47-151A-416D-A4EB-529F14DAC59E}" type="presParOf" srcId="{C5AD6D28-760F-4ED6-AAA6-1C34190A6A31}" destId="{E1136824-F2C6-4EED-BAB9-A6146066568E}" srcOrd="0" destOrd="0" presId="urn:microsoft.com/office/officeart/2008/layout/BendingPictureCaption"/>
    <dgm:cxn modelId="{3CBC24B3-18A2-4233-B871-23F441F4E92B}" type="presParOf" srcId="{C5AD6D28-760F-4ED6-AAA6-1C34190A6A31}" destId="{E6B92075-B12A-496D-BDDE-625F3D524656}" srcOrd="1" destOrd="0" presId="urn:microsoft.com/office/officeart/2008/layout/BendingPictureCaption"/>
    <dgm:cxn modelId="{FDB6CCF6-3B93-4D53-B5B0-BDDDF948BCE9}" type="presParOf" srcId="{8775B4CA-55BF-4226-9023-BD3F67B8BDCE}" destId="{0F6B4F6A-FB28-4E58-B332-0B2884C50CA7}" srcOrd="1" destOrd="0" presId="urn:microsoft.com/office/officeart/2008/layout/BendingPictureCaption"/>
    <dgm:cxn modelId="{37466CB4-EE57-4ACF-BD6E-5A8010EFA82D}" type="presParOf" srcId="{8775B4CA-55BF-4226-9023-BD3F67B8BDCE}" destId="{9DDFE6E7-1B1A-45B6-A48D-333BA4848458}" srcOrd="2" destOrd="0" presId="urn:microsoft.com/office/officeart/2008/layout/BendingPictureCaption"/>
    <dgm:cxn modelId="{C5457861-A0B3-4AB0-92D6-AB3C84F7CC05}" type="presParOf" srcId="{9DDFE6E7-1B1A-45B6-A48D-333BA4848458}" destId="{52C08342-6FB5-4354-8E2F-4BEFC0E2CC9B}" srcOrd="0" destOrd="0" presId="urn:microsoft.com/office/officeart/2008/layout/BendingPictureCaption"/>
    <dgm:cxn modelId="{156A2105-9361-4693-88DE-DB6FC5F470B8}" type="presParOf" srcId="{9DDFE6E7-1B1A-45B6-A48D-333BA4848458}" destId="{6680BCA1-4D97-4A72-80F1-2BA2CE953B4B}"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BC4229-4FDC-4946-AF33-831EAA904A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6539460F-B7DC-48FD-868D-CC97985034D9}">
      <dgm:prSet phldrT="[Text]"/>
      <dgm:spPr/>
      <dgm:t>
        <a:bodyPr/>
        <a:lstStyle/>
        <a:p>
          <a:endParaRPr lang="en-AU" dirty="0"/>
        </a:p>
        <a:p>
          <a:r>
            <a:rPr lang="en-AU" dirty="0"/>
            <a:t>Patches	</a:t>
          </a:r>
        </a:p>
      </dgm:t>
    </dgm:pt>
    <dgm:pt modelId="{04BC7096-955E-4621-A348-2B0DB0B86BD5}" type="parTrans" cxnId="{76F12807-45AB-4AD0-9922-9A7201EFD086}">
      <dgm:prSet/>
      <dgm:spPr/>
      <dgm:t>
        <a:bodyPr/>
        <a:lstStyle/>
        <a:p>
          <a:endParaRPr lang="en-AU"/>
        </a:p>
      </dgm:t>
    </dgm:pt>
    <dgm:pt modelId="{251F2A0D-822D-47C2-A8E8-40D0E95E0CAE}" type="sibTrans" cxnId="{76F12807-45AB-4AD0-9922-9A7201EFD086}">
      <dgm:prSet/>
      <dgm:spPr/>
      <dgm:t>
        <a:bodyPr/>
        <a:lstStyle/>
        <a:p>
          <a:endParaRPr lang="en-AU"/>
        </a:p>
      </dgm:t>
    </dgm:pt>
    <dgm:pt modelId="{64DA629D-C22D-4017-9317-F45C9CB06CEB}">
      <dgm:prSet phldrT="[Text]"/>
      <dgm:spPr/>
      <dgm:t>
        <a:bodyPr/>
        <a:lstStyle/>
        <a:p>
          <a:r>
            <a:rPr lang="en-AU" dirty="0"/>
            <a:t>Gum</a:t>
          </a:r>
        </a:p>
      </dgm:t>
    </dgm:pt>
    <dgm:pt modelId="{7C3E3113-A9BF-4040-A9A5-95116DC955F1}" type="parTrans" cxnId="{4C823771-0F3C-40C7-85F2-156AC84D89E2}">
      <dgm:prSet/>
      <dgm:spPr/>
      <dgm:t>
        <a:bodyPr/>
        <a:lstStyle/>
        <a:p>
          <a:endParaRPr lang="en-AU"/>
        </a:p>
      </dgm:t>
    </dgm:pt>
    <dgm:pt modelId="{59D0ED94-50D7-4967-A3C6-9DF8F406D85F}" type="sibTrans" cxnId="{4C823771-0F3C-40C7-85F2-156AC84D89E2}">
      <dgm:prSet/>
      <dgm:spPr/>
      <dgm:t>
        <a:bodyPr/>
        <a:lstStyle/>
        <a:p>
          <a:endParaRPr lang="en-AU"/>
        </a:p>
      </dgm:t>
    </dgm:pt>
    <dgm:pt modelId="{87AB6FAD-305C-485F-9D12-7733E525E9F5}">
      <dgm:prSet phldrT="[Text]"/>
      <dgm:spPr/>
      <dgm:t>
        <a:bodyPr/>
        <a:lstStyle/>
        <a:p>
          <a:r>
            <a:rPr lang="en-AU" dirty="0"/>
            <a:t>Inhalers</a:t>
          </a:r>
        </a:p>
      </dgm:t>
    </dgm:pt>
    <dgm:pt modelId="{BCDB4734-E1C8-4161-BC5F-998A22D71659}" type="parTrans" cxnId="{7BDF7E62-A21E-4D85-AD74-738ACA2294C0}">
      <dgm:prSet/>
      <dgm:spPr/>
      <dgm:t>
        <a:bodyPr/>
        <a:lstStyle/>
        <a:p>
          <a:endParaRPr lang="en-AU"/>
        </a:p>
      </dgm:t>
    </dgm:pt>
    <dgm:pt modelId="{D116ADC3-4B59-4D03-B85D-7F687140634B}" type="sibTrans" cxnId="{7BDF7E62-A21E-4D85-AD74-738ACA2294C0}">
      <dgm:prSet/>
      <dgm:spPr/>
      <dgm:t>
        <a:bodyPr/>
        <a:lstStyle/>
        <a:p>
          <a:endParaRPr lang="en-AU"/>
        </a:p>
      </dgm:t>
    </dgm:pt>
    <dgm:pt modelId="{05753E20-5D21-4DDF-B371-DA90678A4B92}">
      <dgm:prSet phldrT="[Text]"/>
      <dgm:spPr/>
      <dgm:t>
        <a:bodyPr/>
        <a:lstStyle/>
        <a:p>
          <a:r>
            <a:rPr lang="en-AU" dirty="0"/>
            <a:t>Lozenges</a:t>
          </a:r>
        </a:p>
      </dgm:t>
    </dgm:pt>
    <dgm:pt modelId="{D52EB1C4-E147-4919-98BC-56C2C9C67A15}" type="parTrans" cxnId="{CD7DEC9F-391A-4CC0-8F5B-3606D0A6E674}">
      <dgm:prSet/>
      <dgm:spPr/>
      <dgm:t>
        <a:bodyPr/>
        <a:lstStyle/>
        <a:p>
          <a:endParaRPr lang="en-AU"/>
        </a:p>
      </dgm:t>
    </dgm:pt>
    <dgm:pt modelId="{800D3CBB-C141-4803-B64A-112B1974943D}" type="sibTrans" cxnId="{CD7DEC9F-391A-4CC0-8F5B-3606D0A6E674}">
      <dgm:prSet/>
      <dgm:spPr/>
      <dgm:t>
        <a:bodyPr/>
        <a:lstStyle/>
        <a:p>
          <a:endParaRPr lang="en-AU"/>
        </a:p>
      </dgm:t>
    </dgm:pt>
    <dgm:pt modelId="{9A52F4B9-02C3-480C-8739-CDA6BBE4D00A}">
      <dgm:prSet phldrT="[Text]"/>
      <dgm:spPr/>
      <dgm:t>
        <a:bodyPr/>
        <a:lstStyle/>
        <a:p>
          <a:r>
            <a:rPr lang="en-AU" dirty="0"/>
            <a:t>Mouth spray</a:t>
          </a:r>
        </a:p>
      </dgm:t>
    </dgm:pt>
    <dgm:pt modelId="{BC2D9A5D-BC31-44CA-8641-5E7D798C4A71}" type="parTrans" cxnId="{9EC0A7EF-221D-4EEC-B433-1E5E694E19C8}">
      <dgm:prSet/>
      <dgm:spPr/>
      <dgm:t>
        <a:bodyPr/>
        <a:lstStyle/>
        <a:p>
          <a:endParaRPr lang="en-AU"/>
        </a:p>
      </dgm:t>
    </dgm:pt>
    <dgm:pt modelId="{527A13A9-CF54-43AB-8EFB-9AA8A58072D4}" type="sibTrans" cxnId="{9EC0A7EF-221D-4EEC-B433-1E5E694E19C8}">
      <dgm:prSet/>
      <dgm:spPr/>
      <dgm:t>
        <a:bodyPr/>
        <a:lstStyle/>
        <a:p>
          <a:endParaRPr lang="en-AU"/>
        </a:p>
      </dgm:t>
    </dgm:pt>
    <dgm:pt modelId="{9C14F221-DA57-43BE-9F02-B18D219DACC7}" type="pres">
      <dgm:prSet presAssocID="{BEBC4229-4FDC-4946-AF33-831EAA904A44}" presName="diagram" presStyleCnt="0">
        <dgm:presLayoutVars>
          <dgm:dir/>
          <dgm:resizeHandles val="exact"/>
        </dgm:presLayoutVars>
      </dgm:prSet>
      <dgm:spPr/>
      <dgm:t>
        <a:bodyPr/>
        <a:lstStyle/>
        <a:p>
          <a:endParaRPr lang="en-AU"/>
        </a:p>
      </dgm:t>
    </dgm:pt>
    <dgm:pt modelId="{C102812C-C763-4B97-BEC4-98631E433818}" type="pres">
      <dgm:prSet presAssocID="{6539460F-B7DC-48FD-868D-CC97985034D9}" presName="node" presStyleLbl="node1" presStyleIdx="0" presStyleCnt="5">
        <dgm:presLayoutVars>
          <dgm:bulletEnabled val="1"/>
        </dgm:presLayoutVars>
      </dgm:prSet>
      <dgm:spPr/>
      <dgm:t>
        <a:bodyPr/>
        <a:lstStyle/>
        <a:p>
          <a:endParaRPr lang="en-AU"/>
        </a:p>
      </dgm:t>
    </dgm:pt>
    <dgm:pt modelId="{2CEE317B-79D8-4A90-A277-AF6514052B80}" type="pres">
      <dgm:prSet presAssocID="{251F2A0D-822D-47C2-A8E8-40D0E95E0CAE}" presName="sibTrans" presStyleCnt="0"/>
      <dgm:spPr/>
    </dgm:pt>
    <dgm:pt modelId="{324B3769-123F-4675-BAC5-AEBF6E9F884B}" type="pres">
      <dgm:prSet presAssocID="{64DA629D-C22D-4017-9317-F45C9CB06CEB}" presName="node" presStyleLbl="node1" presStyleIdx="1" presStyleCnt="5" custLinFactNeighborX="2094" custLinFactNeighborY="-163">
        <dgm:presLayoutVars>
          <dgm:bulletEnabled val="1"/>
        </dgm:presLayoutVars>
      </dgm:prSet>
      <dgm:spPr/>
      <dgm:t>
        <a:bodyPr/>
        <a:lstStyle/>
        <a:p>
          <a:endParaRPr lang="en-AU"/>
        </a:p>
      </dgm:t>
    </dgm:pt>
    <dgm:pt modelId="{E12C82E0-E1C1-4605-B367-DC5AD366D3CD}" type="pres">
      <dgm:prSet presAssocID="{59D0ED94-50D7-4967-A3C6-9DF8F406D85F}" presName="sibTrans" presStyleCnt="0"/>
      <dgm:spPr/>
    </dgm:pt>
    <dgm:pt modelId="{08B26BA7-5A66-46EF-A223-F0F075019B76}" type="pres">
      <dgm:prSet presAssocID="{87AB6FAD-305C-485F-9D12-7733E525E9F5}" presName="node" presStyleLbl="node1" presStyleIdx="2" presStyleCnt="5">
        <dgm:presLayoutVars>
          <dgm:bulletEnabled val="1"/>
        </dgm:presLayoutVars>
      </dgm:prSet>
      <dgm:spPr/>
      <dgm:t>
        <a:bodyPr/>
        <a:lstStyle/>
        <a:p>
          <a:endParaRPr lang="en-AU"/>
        </a:p>
      </dgm:t>
    </dgm:pt>
    <dgm:pt modelId="{714D7251-0455-4C2C-9EAD-A622B7AFF159}" type="pres">
      <dgm:prSet presAssocID="{D116ADC3-4B59-4D03-B85D-7F687140634B}" presName="sibTrans" presStyleCnt="0"/>
      <dgm:spPr/>
    </dgm:pt>
    <dgm:pt modelId="{2509CB90-8030-4914-A076-EF76827CCE32}" type="pres">
      <dgm:prSet presAssocID="{05753E20-5D21-4DDF-B371-DA90678A4B92}" presName="node" presStyleLbl="node1" presStyleIdx="3" presStyleCnt="5">
        <dgm:presLayoutVars>
          <dgm:bulletEnabled val="1"/>
        </dgm:presLayoutVars>
      </dgm:prSet>
      <dgm:spPr/>
      <dgm:t>
        <a:bodyPr/>
        <a:lstStyle/>
        <a:p>
          <a:endParaRPr lang="en-AU"/>
        </a:p>
      </dgm:t>
    </dgm:pt>
    <dgm:pt modelId="{1F748973-BC34-404A-9768-2822F1DEA696}" type="pres">
      <dgm:prSet presAssocID="{800D3CBB-C141-4803-B64A-112B1974943D}" presName="sibTrans" presStyleCnt="0"/>
      <dgm:spPr/>
    </dgm:pt>
    <dgm:pt modelId="{CC88B197-7726-4876-A0E7-7E837CAE44E9}" type="pres">
      <dgm:prSet presAssocID="{9A52F4B9-02C3-480C-8739-CDA6BBE4D00A}" presName="node" presStyleLbl="node1" presStyleIdx="4" presStyleCnt="5">
        <dgm:presLayoutVars>
          <dgm:bulletEnabled val="1"/>
        </dgm:presLayoutVars>
      </dgm:prSet>
      <dgm:spPr/>
      <dgm:t>
        <a:bodyPr/>
        <a:lstStyle/>
        <a:p>
          <a:endParaRPr lang="en-AU"/>
        </a:p>
      </dgm:t>
    </dgm:pt>
  </dgm:ptLst>
  <dgm:cxnLst>
    <dgm:cxn modelId="{75CCF406-7E8F-429B-B76F-BE56293504E4}" type="presOf" srcId="{6539460F-B7DC-48FD-868D-CC97985034D9}" destId="{C102812C-C763-4B97-BEC4-98631E433818}" srcOrd="0" destOrd="0" presId="urn:microsoft.com/office/officeart/2005/8/layout/default"/>
    <dgm:cxn modelId="{4C823771-0F3C-40C7-85F2-156AC84D89E2}" srcId="{BEBC4229-4FDC-4946-AF33-831EAA904A44}" destId="{64DA629D-C22D-4017-9317-F45C9CB06CEB}" srcOrd="1" destOrd="0" parTransId="{7C3E3113-A9BF-4040-A9A5-95116DC955F1}" sibTransId="{59D0ED94-50D7-4967-A3C6-9DF8F406D85F}"/>
    <dgm:cxn modelId="{CD7DEC9F-391A-4CC0-8F5B-3606D0A6E674}" srcId="{BEBC4229-4FDC-4946-AF33-831EAA904A44}" destId="{05753E20-5D21-4DDF-B371-DA90678A4B92}" srcOrd="3" destOrd="0" parTransId="{D52EB1C4-E147-4919-98BC-56C2C9C67A15}" sibTransId="{800D3CBB-C141-4803-B64A-112B1974943D}"/>
    <dgm:cxn modelId="{9EC0A7EF-221D-4EEC-B433-1E5E694E19C8}" srcId="{BEBC4229-4FDC-4946-AF33-831EAA904A44}" destId="{9A52F4B9-02C3-480C-8739-CDA6BBE4D00A}" srcOrd="4" destOrd="0" parTransId="{BC2D9A5D-BC31-44CA-8641-5E7D798C4A71}" sibTransId="{527A13A9-CF54-43AB-8EFB-9AA8A58072D4}"/>
    <dgm:cxn modelId="{7BDF7E62-A21E-4D85-AD74-738ACA2294C0}" srcId="{BEBC4229-4FDC-4946-AF33-831EAA904A44}" destId="{87AB6FAD-305C-485F-9D12-7733E525E9F5}" srcOrd="2" destOrd="0" parTransId="{BCDB4734-E1C8-4161-BC5F-998A22D71659}" sibTransId="{D116ADC3-4B59-4D03-B85D-7F687140634B}"/>
    <dgm:cxn modelId="{5CAC4ED9-6842-49F8-ACF1-71F2399BAA39}" type="presOf" srcId="{64DA629D-C22D-4017-9317-F45C9CB06CEB}" destId="{324B3769-123F-4675-BAC5-AEBF6E9F884B}" srcOrd="0" destOrd="0" presId="urn:microsoft.com/office/officeart/2005/8/layout/default"/>
    <dgm:cxn modelId="{F7E78F41-675C-4BDB-9C3C-B8AA51866136}" type="presOf" srcId="{BEBC4229-4FDC-4946-AF33-831EAA904A44}" destId="{9C14F221-DA57-43BE-9F02-B18D219DACC7}" srcOrd="0" destOrd="0" presId="urn:microsoft.com/office/officeart/2005/8/layout/default"/>
    <dgm:cxn modelId="{EB1F4114-5838-48AA-86B6-3C35AAF527F5}" type="presOf" srcId="{87AB6FAD-305C-485F-9D12-7733E525E9F5}" destId="{08B26BA7-5A66-46EF-A223-F0F075019B76}" srcOrd="0" destOrd="0" presId="urn:microsoft.com/office/officeart/2005/8/layout/default"/>
    <dgm:cxn modelId="{AACA69E9-8AD4-4283-8586-23986F4584C8}" type="presOf" srcId="{05753E20-5D21-4DDF-B371-DA90678A4B92}" destId="{2509CB90-8030-4914-A076-EF76827CCE32}" srcOrd="0" destOrd="0" presId="urn:microsoft.com/office/officeart/2005/8/layout/default"/>
    <dgm:cxn modelId="{76F12807-45AB-4AD0-9922-9A7201EFD086}" srcId="{BEBC4229-4FDC-4946-AF33-831EAA904A44}" destId="{6539460F-B7DC-48FD-868D-CC97985034D9}" srcOrd="0" destOrd="0" parTransId="{04BC7096-955E-4621-A348-2B0DB0B86BD5}" sibTransId="{251F2A0D-822D-47C2-A8E8-40D0E95E0CAE}"/>
    <dgm:cxn modelId="{276A9964-3963-4360-98AE-F2638EEE970C}" type="presOf" srcId="{9A52F4B9-02C3-480C-8739-CDA6BBE4D00A}" destId="{CC88B197-7726-4876-A0E7-7E837CAE44E9}" srcOrd="0" destOrd="0" presId="urn:microsoft.com/office/officeart/2005/8/layout/default"/>
    <dgm:cxn modelId="{E3EF953E-3532-43EC-8E37-A718226374D2}" type="presParOf" srcId="{9C14F221-DA57-43BE-9F02-B18D219DACC7}" destId="{C102812C-C763-4B97-BEC4-98631E433818}" srcOrd="0" destOrd="0" presId="urn:microsoft.com/office/officeart/2005/8/layout/default"/>
    <dgm:cxn modelId="{7B2EC301-83C9-4ED2-9656-136DA7223561}" type="presParOf" srcId="{9C14F221-DA57-43BE-9F02-B18D219DACC7}" destId="{2CEE317B-79D8-4A90-A277-AF6514052B80}" srcOrd="1" destOrd="0" presId="urn:microsoft.com/office/officeart/2005/8/layout/default"/>
    <dgm:cxn modelId="{0006E31E-AB5E-43BB-859E-E1D5B5FAAB6D}" type="presParOf" srcId="{9C14F221-DA57-43BE-9F02-B18D219DACC7}" destId="{324B3769-123F-4675-BAC5-AEBF6E9F884B}" srcOrd="2" destOrd="0" presId="urn:microsoft.com/office/officeart/2005/8/layout/default"/>
    <dgm:cxn modelId="{1BA0EC35-1B64-4F11-BB4A-84DE7FEA9C1E}" type="presParOf" srcId="{9C14F221-DA57-43BE-9F02-B18D219DACC7}" destId="{E12C82E0-E1C1-4605-B367-DC5AD366D3CD}" srcOrd="3" destOrd="0" presId="urn:microsoft.com/office/officeart/2005/8/layout/default"/>
    <dgm:cxn modelId="{36F269E7-7B28-4B0B-AD12-BCE4384BDAAA}" type="presParOf" srcId="{9C14F221-DA57-43BE-9F02-B18D219DACC7}" destId="{08B26BA7-5A66-46EF-A223-F0F075019B76}" srcOrd="4" destOrd="0" presId="urn:microsoft.com/office/officeart/2005/8/layout/default"/>
    <dgm:cxn modelId="{2DEE9B96-54E6-43F9-A7A1-7B1A2E298897}" type="presParOf" srcId="{9C14F221-DA57-43BE-9F02-B18D219DACC7}" destId="{714D7251-0455-4C2C-9EAD-A622B7AFF159}" srcOrd="5" destOrd="0" presId="urn:microsoft.com/office/officeart/2005/8/layout/default"/>
    <dgm:cxn modelId="{6C8BD050-A594-494F-AC41-FD6F5F60D32D}" type="presParOf" srcId="{9C14F221-DA57-43BE-9F02-B18D219DACC7}" destId="{2509CB90-8030-4914-A076-EF76827CCE32}" srcOrd="6" destOrd="0" presId="urn:microsoft.com/office/officeart/2005/8/layout/default"/>
    <dgm:cxn modelId="{462BE24C-0D76-443F-87DA-BD97BBFCEE8D}" type="presParOf" srcId="{9C14F221-DA57-43BE-9F02-B18D219DACC7}" destId="{1F748973-BC34-404A-9768-2822F1DEA696}" srcOrd="7" destOrd="0" presId="urn:microsoft.com/office/officeart/2005/8/layout/default"/>
    <dgm:cxn modelId="{2D64D296-0073-47DD-B3FF-582585CF16D8}" type="presParOf" srcId="{9C14F221-DA57-43BE-9F02-B18D219DACC7}" destId="{CC88B197-7726-4876-A0E7-7E837CAE44E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D86008-CB79-44E4-8CF8-F4CDE014DED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AU"/>
        </a:p>
      </dgm:t>
    </dgm:pt>
    <dgm:pt modelId="{A29523B2-834D-439C-8AE4-E907381C4F36}">
      <dgm:prSet phldrT="[Text]" custT="1"/>
      <dgm:spPr/>
      <dgm:t>
        <a:bodyPr/>
        <a:lstStyle/>
        <a:p>
          <a:r>
            <a:rPr lang="en-AU" sz="4400" dirty="0"/>
            <a:t>Case study 1</a:t>
          </a:r>
        </a:p>
      </dgm:t>
    </dgm:pt>
    <dgm:pt modelId="{B0F76EE7-1206-410D-9811-8F6D7EE4497D}" type="parTrans" cxnId="{89D5C86D-DDC9-40C1-A18C-9934853EA558}">
      <dgm:prSet/>
      <dgm:spPr/>
      <dgm:t>
        <a:bodyPr/>
        <a:lstStyle/>
        <a:p>
          <a:endParaRPr lang="en-AU"/>
        </a:p>
      </dgm:t>
    </dgm:pt>
    <dgm:pt modelId="{028976B3-B72A-4279-BEB0-A47180771C23}" type="sibTrans" cxnId="{89D5C86D-DDC9-40C1-A18C-9934853EA558}">
      <dgm:prSet/>
      <dgm:spPr/>
      <dgm:t>
        <a:bodyPr/>
        <a:lstStyle/>
        <a:p>
          <a:endParaRPr lang="en-AU"/>
        </a:p>
      </dgm:t>
    </dgm:pt>
    <dgm:pt modelId="{0FAF394B-6631-4D38-83AD-46F02ED8B0DA}">
      <dgm:prSet phldrT="[Text]"/>
      <dgm:spPr/>
      <dgm:t>
        <a:bodyPr/>
        <a:lstStyle/>
        <a:p>
          <a:r>
            <a:rPr lang="en-AU" sz="4200" dirty="0"/>
            <a:t>Jim</a:t>
          </a:r>
        </a:p>
      </dgm:t>
    </dgm:pt>
    <dgm:pt modelId="{AFBEC0F0-1802-4692-B053-EF45FF114455}" type="parTrans" cxnId="{238388D4-47BC-4D3D-8C11-51980BB1491D}">
      <dgm:prSet/>
      <dgm:spPr/>
      <dgm:t>
        <a:bodyPr/>
        <a:lstStyle/>
        <a:p>
          <a:endParaRPr lang="en-AU"/>
        </a:p>
      </dgm:t>
    </dgm:pt>
    <dgm:pt modelId="{0B73536F-55E4-4517-B3DB-6E8AB1EC4E2C}" type="sibTrans" cxnId="{238388D4-47BC-4D3D-8C11-51980BB1491D}">
      <dgm:prSet/>
      <dgm:spPr/>
      <dgm:t>
        <a:bodyPr/>
        <a:lstStyle/>
        <a:p>
          <a:endParaRPr lang="en-AU"/>
        </a:p>
      </dgm:t>
    </dgm:pt>
    <dgm:pt modelId="{04DE7A30-3AD5-4939-A3D7-52E0F18BBE50}">
      <dgm:prSet phldrT="[Text]" custT="1"/>
      <dgm:spPr/>
      <dgm:t>
        <a:bodyPr/>
        <a:lstStyle/>
        <a:p>
          <a:r>
            <a:rPr lang="en-AU" sz="4400" dirty="0"/>
            <a:t>Case study 2</a:t>
          </a:r>
        </a:p>
      </dgm:t>
    </dgm:pt>
    <dgm:pt modelId="{929CD8F4-5376-490C-B7DC-29D788E4C194}" type="parTrans" cxnId="{689AD481-D5CA-4EDE-8F67-1FAA9C22DA0D}">
      <dgm:prSet/>
      <dgm:spPr/>
      <dgm:t>
        <a:bodyPr/>
        <a:lstStyle/>
        <a:p>
          <a:endParaRPr lang="en-AU"/>
        </a:p>
      </dgm:t>
    </dgm:pt>
    <dgm:pt modelId="{D67973A7-6DA3-45CA-80CB-1B503C9C4CCD}" type="sibTrans" cxnId="{689AD481-D5CA-4EDE-8F67-1FAA9C22DA0D}">
      <dgm:prSet/>
      <dgm:spPr/>
      <dgm:t>
        <a:bodyPr/>
        <a:lstStyle/>
        <a:p>
          <a:endParaRPr lang="en-AU"/>
        </a:p>
      </dgm:t>
    </dgm:pt>
    <dgm:pt modelId="{927785D2-E75D-4433-BA3E-A29FDEF604E3}">
      <dgm:prSet phldrT="[Text]"/>
      <dgm:spPr/>
      <dgm:t>
        <a:bodyPr/>
        <a:lstStyle/>
        <a:p>
          <a:r>
            <a:rPr lang="en-AU" sz="4200" dirty="0"/>
            <a:t>Julie</a:t>
          </a:r>
        </a:p>
      </dgm:t>
    </dgm:pt>
    <dgm:pt modelId="{4BA5A2B6-B3AD-45CE-AFAE-34B4805475A0}" type="parTrans" cxnId="{6EDAFC6A-19F0-45B0-B04A-A7F504D1B7A8}">
      <dgm:prSet/>
      <dgm:spPr/>
      <dgm:t>
        <a:bodyPr/>
        <a:lstStyle/>
        <a:p>
          <a:endParaRPr lang="en-AU"/>
        </a:p>
      </dgm:t>
    </dgm:pt>
    <dgm:pt modelId="{9A3B56C7-99D1-4654-8AC6-EA6727C47C03}" type="sibTrans" cxnId="{6EDAFC6A-19F0-45B0-B04A-A7F504D1B7A8}">
      <dgm:prSet/>
      <dgm:spPr/>
      <dgm:t>
        <a:bodyPr/>
        <a:lstStyle/>
        <a:p>
          <a:endParaRPr lang="en-AU"/>
        </a:p>
      </dgm:t>
    </dgm:pt>
    <dgm:pt modelId="{529E9505-10D2-4C3B-86CB-BD7CCC3622B1}" type="pres">
      <dgm:prSet presAssocID="{0CD86008-CB79-44E4-8CF8-F4CDE014DEDA}" presName="linear" presStyleCnt="0">
        <dgm:presLayoutVars>
          <dgm:dir/>
          <dgm:resizeHandles val="exact"/>
        </dgm:presLayoutVars>
      </dgm:prSet>
      <dgm:spPr/>
      <dgm:t>
        <a:bodyPr/>
        <a:lstStyle/>
        <a:p>
          <a:endParaRPr lang="en-AU"/>
        </a:p>
      </dgm:t>
    </dgm:pt>
    <dgm:pt modelId="{0B3A7CAE-DB16-44EA-85DB-24FB587F40D2}" type="pres">
      <dgm:prSet presAssocID="{A29523B2-834D-439C-8AE4-E907381C4F36}" presName="comp" presStyleCnt="0"/>
      <dgm:spPr/>
    </dgm:pt>
    <dgm:pt modelId="{77D03068-EE4D-4613-AEE2-DA29F8A9FE3C}" type="pres">
      <dgm:prSet presAssocID="{A29523B2-834D-439C-8AE4-E907381C4F36}" presName="box" presStyleLbl="node1" presStyleIdx="0" presStyleCnt="2"/>
      <dgm:spPr/>
      <dgm:t>
        <a:bodyPr/>
        <a:lstStyle/>
        <a:p>
          <a:endParaRPr lang="en-AU"/>
        </a:p>
      </dgm:t>
    </dgm:pt>
    <dgm:pt modelId="{5D2C1DFD-DC3F-4A47-9CBF-657E90C49327}" type="pres">
      <dgm:prSet presAssocID="{A29523B2-834D-439C-8AE4-E907381C4F36}"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pt>
    <dgm:pt modelId="{9E836BAF-D62A-4841-BB06-DA38892C1567}" type="pres">
      <dgm:prSet presAssocID="{A29523B2-834D-439C-8AE4-E907381C4F36}" presName="text" presStyleLbl="node1" presStyleIdx="0" presStyleCnt="2">
        <dgm:presLayoutVars>
          <dgm:bulletEnabled val="1"/>
        </dgm:presLayoutVars>
      </dgm:prSet>
      <dgm:spPr/>
      <dgm:t>
        <a:bodyPr/>
        <a:lstStyle/>
        <a:p>
          <a:endParaRPr lang="en-AU"/>
        </a:p>
      </dgm:t>
    </dgm:pt>
    <dgm:pt modelId="{027DADB0-EAE0-4E81-AAF7-0736017EA29B}" type="pres">
      <dgm:prSet presAssocID="{028976B3-B72A-4279-BEB0-A47180771C23}" presName="spacer" presStyleCnt="0"/>
      <dgm:spPr/>
    </dgm:pt>
    <dgm:pt modelId="{800C406D-285D-4E96-A188-970C32DD4D40}" type="pres">
      <dgm:prSet presAssocID="{04DE7A30-3AD5-4939-A3D7-52E0F18BBE50}" presName="comp" presStyleCnt="0"/>
      <dgm:spPr/>
    </dgm:pt>
    <dgm:pt modelId="{3E95A884-0811-4AE9-8E4E-AFF3423213E6}" type="pres">
      <dgm:prSet presAssocID="{04DE7A30-3AD5-4939-A3D7-52E0F18BBE50}" presName="box" presStyleLbl="node1" presStyleIdx="1" presStyleCnt="2"/>
      <dgm:spPr/>
      <dgm:t>
        <a:bodyPr/>
        <a:lstStyle/>
        <a:p>
          <a:endParaRPr lang="en-AU"/>
        </a:p>
      </dgm:t>
    </dgm:pt>
    <dgm:pt modelId="{0AB6AC9C-9196-4E21-923E-81B03F21E91E}" type="pres">
      <dgm:prSet presAssocID="{04DE7A30-3AD5-4939-A3D7-52E0F18BBE50}"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CFAC8B55-B978-4A5F-B5D6-F472ABAB80D7}" type="pres">
      <dgm:prSet presAssocID="{04DE7A30-3AD5-4939-A3D7-52E0F18BBE50}" presName="text" presStyleLbl="node1" presStyleIdx="1" presStyleCnt="2">
        <dgm:presLayoutVars>
          <dgm:bulletEnabled val="1"/>
        </dgm:presLayoutVars>
      </dgm:prSet>
      <dgm:spPr/>
      <dgm:t>
        <a:bodyPr/>
        <a:lstStyle/>
        <a:p>
          <a:endParaRPr lang="en-AU"/>
        </a:p>
      </dgm:t>
    </dgm:pt>
  </dgm:ptLst>
  <dgm:cxnLst>
    <dgm:cxn modelId="{9908141C-CFCF-49F4-9AAE-02C04B11118B}" type="presOf" srcId="{927785D2-E75D-4433-BA3E-A29FDEF604E3}" destId="{3E95A884-0811-4AE9-8E4E-AFF3423213E6}" srcOrd="0" destOrd="1" presId="urn:microsoft.com/office/officeart/2005/8/layout/vList4"/>
    <dgm:cxn modelId="{A38A99F4-7861-4DF2-A732-F0D8B1EE2B55}" type="presOf" srcId="{A29523B2-834D-439C-8AE4-E907381C4F36}" destId="{9E836BAF-D62A-4841-BB06-DA38892C1567}" srcOrd="1" destOrd="0" presId="urn:microsoft.com/office/officeart/2005/8/layout/vList4"/>
    <dgm:cxn modelId="{689AD481-D5CA-4EDE-8F67-1FAA9C22DA0D}" srcId="{0CD86008-CB79-44E4-8CF8-F4CDE014DEDA}" destId="{04DE7A30-3AD5-4939-A3D7-52E0F18BBE50}" srcOrd="1" destOrd="0" parTransId="{929CD8F4-5376-490C-B7DC-29D788E4C194}" sibTransId="{D67973A7-6DA3-45CA-80CB-1B503C9C4CCD}"/>
    <dgm:cxn modelId="{B61B1311-0401-4A92-9F59-AA176E7347CD}" type="presOf" srcId="{04DE7A30-3AD5-4939-A3D7-52E0F18BBE50}" destId="{CFAC8B55-B978-4A5F-B5D6-F472ABAB80D7}" srcOrd="1" destOrd="0" presId="urn:microsoft.com/office/officeart/2005/8/layout/vList4"/>
    <dgm:cxn modelId="{238388D4-47BC-4D3D-8C11-51980BB1491D}" srcId="{A29523B2-834D-439C-8AE4-E907381C4F36}" destId="{0FAF394B-6631-4D38-83AD-46F02ED8B0DA}" srcOrd="0" destOrd="0" parTransId="{AFBEC0F0-1802-4692-B053-EF45FF114455}" sibTransId="{0B73536F-55E4-4517-B3DB-6E8AB1EC4E2C}"/>
    <dgm:cxn modelId="{B07F45C8-97F9-4520-9D97-191F176B4EE1}" type="presOf" srcId="{0FAF394B-6631-4D38-83AD-46F02ED8B0DA}" destId="{9E836BAF-D62A-4841-BB06-DA38892C1567}" srcOrd="1" destOrd="1" presId="urn:microsoft.com/office/officeart/2005/8/layout/vList4"/>
    <dgm:cxn modelId="{26A32E19-5942-486D-AF97-67D3E5587190}" type="presOf" srcId="{927785D2-E75D-4433-BA3E-A29FDEF604E3}" destId="{CFAC8B55-B978-4A5F-B5D6-F472ABAB80D7}" srcOrd="1" destOrd="1" presId="urn:microsoft.com/office/officeart/2005/8/layout/vList4"/>
    <dgm:cxn modelId="{6EDAFC6A-19F0-45B0-B04A-A7F504D1B7A8}" srcId="{04DE7A30-3AD5-4939-A3D7-52E0F18BBE50}" destId="{927785D2-E75D-4433-BA3E-A29FDEF604E3}" srcOrd="0" destOrd="0" parTransId="{4BA5A2B6-B3AD-45CE-AFAE-34B4805475A0}" sibTransId="{9A3B56C7-99D1-4654-8AC6-EA6727C47C03}"/>
    <dgm:cxn modelId="{89D5C86D-DDC9-40C1-A18C-9934853EA558}" srcId="{0CD86008-CB79-44E4-8CF8-F4CDE014DEDA}" destId="{A29523B2-834D-439C-8AE4-E907381C4F36}" srcOrd="0" destOrd="0" parTransId="{B0F76EE7-1206-410D-9811-8F6D7EE4497D}" sibTransId="{028976B3-B72A-4279-BEB0-A47180771C23}"/>
    <dgm:cxn modelId="{D7AE98EA-873B-4EB7-9D0D-9683A6E13970}" type="presOf" srcId="{A29523B2-834D-439C-8AE4-E907381C4F36}" destId="{77D03068-EE4D-4613-AEE2-DA29F8A9FE3C}" srcOrd="0" destOrd="0" presId="urn:microsoft.com/office/officeart/2005/8/layout/vList4"/>
    <dgm:cxn modelId="{FB4D66DC-789F-4060-A217-DB7B0BDF78C0}" type="presOf" srcId="{04DE7A30-3AD5-4939-A3D7-52E0F18BBE50}" destId="{3E95A884-0811-4AE9-8E4E-AFF3423213E6}" srcOrd="0" destOrd="0" presId="urn:microsoft.com/office/officeart/2005/8/layout/vList4"/>
    <dgm:cxn modelId="{93C9230A-4756-4AF4-861C-3C80DD82EC11}" type="presOf" srcId="{0FAF394B-6631-4D38-83AD-46F02ED8B0DA}" destId="{77D03068-EE4D-4613-AEE2-DA29F8A9FE3C}" srcOrd="0" destOrd="1" presId="urn:microsoft.com/office/officeart/2005/8/layout/vList4"/>
    <dgm:cxn modelId="{0EFF9170-DB23-45DE-899D-804EF652B7D6}" type="presOf" srcId="{0CD86008-CB79-44E4-8CF8-F4CDE014DEDA}" destId="{529E9505-10D2-4C3B-86CB-BD7CCC3622B1}" srcOrd="0" destOrd="0" presId="urn:microsoft.com/office/officeart/2005/8/layout/vList4"/>
    <dgm:cxn modelId="{EBE16EBD-B551-4CBE-AD30-271D510B5C5A}" type="presParOf" srcId="{529E9505-10D2-4C3B-86CB-BD7CCC3622B1}" destId="{0B3A7CAE-DB16-44EA-85DB-24FB587F40D2}" srcOrd="0" destOrd="0" presId="urn:microsoft.com/office/officeart/2005/8/layout/vList4"/>
    <dgm:cxn modelId="{5A3F7682-C3C0-4659-B4BD-45EB2D547298}" type="presParOf" srcId="{0B3A7CAE-DB16-44EA-85DB-24FB587F40D2}" destId="{77D03068-EE4D-4613-AEE2-DA29F8A9FE3C}" srcOrd="0" destOrd="0" presId="urn:microsoft.com/office/officeart/2005/8/layout/vList4"/>
    <dgm:cxn modelId="{78D4E6F9-F393-40F0-8C0A-5AC2311979DA}" type="presParOf" srcId="{0B3A7CAE-DB16-44EA-85DB-24FB587F40D2}" destId="{5D2C1DFD-DC3F-4A47-9CBF-657E90C49327}" srcOrd="1" destOrd="0" presId="urn:microsoft.com/office/officeart/2005/8/layout/vList4"/>
    <dgm:cxn modelId="{2C72D296-B711-4DB5-B77F-A0D8B0255A93}" type="presParOf" srcId="{0B3A7CAE-DB16-44EA-85DB-24FB587F40D2}" destId="{9E836BAF-D62A-4841-BB06-DA38892C1567}" srcOrd="2" destOrd="0" presId="urn:microsoft.com/office/officeart/2005/8/layout/vList4"/>
    <dgm:cxn modelId="{2D06B98A-4456-4A62-810C-85DA5D8567DD}" type="presParOf" srcId="{529E9505-10D2-4C3B-86CB-BD7CCC3622B1}" destId="{027DADB0-EAE0-4E81-AAF7-0736017EA29B}" srcOrd="1" destOrd="0" presId="urn:microsoft.com/office/officeart/2005/8/layout/vList4"/>
    <dgm:cxn modelId="{FF947282-79F2-4FFC-8EB9-F34CB5457F87}" type="presParOf" srcId="{529E9505-10D2-4C3B-86CB-BD7CCC3622B1}" destId="{800C406D-285D-4E96-A188-970C32DD4D40}" srcOrd="2" destOrd="0" presId="urn:microsoft.com/office/officeart/2005/8/layout/vList4"/>
    <dgm:cxn modelId="{CD924140-4E07-4079-80F3-80FA51D1C16A}" type="presParOf" srcId="{800C406D-285D-4E96-A188-970C32DD4D40}" destId="{3E95A884-0811-4AE9-8E4E-AFF3423213E6}" srcOrd="0" destOrd="0" presId="urn:microsoft.com/office/officeart/2005/8/layout/vList4"/>
    <dgm:cxn modelId="{88CD78A3-18AE-40B6-BF85-E7EDF92D8C45}" type="presParOf" srcId="{800C406D-285D-4E96-A188-970C32DD4D40}" destId="{0AB6AC9C-9196-4E21-923E-81B03F21E91E}" srcOrd="1" destOrd="0" presId="urn:microsoft.com/office/officeart/2005/8/layout/vList4"/>
    <dgm:cxn modelId="{A4D27CA0-290B-446E-9ACD-BCDB30AA0C18}" type="presParOf" srcId="{800C406D-285D-4E96-A188-970C32DD4D40}" destId="{CFAC8B55-B978-4A5F-B5D6-F472ABAB80D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28E2D3-7E41-4582-B790-80573483BA1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AU"/>
        </a:p>
      </dgm:t>
    </dgm:pt>
    <dgm:pt modelId="{41695193-740B-40D2-9851-F2A6474D3E90}">
      <dgm:prSet phldrT="[Text]" custT="1"/>
      <dgm:spPr/>
      <dgm:t>
        <a:bodyPr/>
        <a:lstStyle/>
        <a:p>
          <a:r>
            <a:rPr lang="en-AU" sz="1600" dirty="0">
              <a:solidFill>
                <a:schemeClr val="tx1">
                  <a:lumMod val="95000"/>
                  <a:lumOff val="5000"/>
                </a:schemeClr>
              </a:solidFill>
            </a:rPr>
            <a:t>Personalised</a:t>
          </a:r>
        </a:p>
      </dgm:t>
    </dgm:pt>
    <dgm:pt modelId="{09EE64C2-3D27-4E03-BB96-98520ADFFD7A}" type="parTrans" cxnId="{71D83936-6355-4AB0-9E0C-BA6FF45DD8A6}">
      <dgm:prSet/>
      <dgm:spPr/>
      <dgm:t>
        <a:bodyPr/>
        <a:lstStyle/>
        <a:p>
          <a:endParaRPr lang="en-AU"/>
        </a:p>
      </dgm:t>
    </dgm:pt>
    <dgm:pt modelId="{90971ACC-DC15-4942-B56C-D6C3EC33D250}" type="sibTrans" cxnId="{71D83936-6355-4AB0-9E0C-BA6FF45DD8A6}">
      <dgm:prSet/>
      <dgm:spPr/>
      <dgm:t>
        <a:bodyPr/>
        <a:lstStyle/>
        <a:p>
          <a:endParaRPr lang="en-AU"/>
        </a:p>
      </dgm:t>
    </dgm:pt>
    <dgm:pt modelId="{EB61F1CB-6AF0-407B-928F-A6D49C49B288}">
      <dgm:prSet phldrT="[Text]" custT="1"/>
      <dgm:spPr/>
      <dgm:t>
        <a:bodyPr/>
        <a:lstStyle/>
        <a:p>
          <a:r>
            <a:rPr lang="en-AU" sz="1600" dirty="0"/>
            <a:t>Non judgemental</a:t>
          </a:r>
        </a:p>
      </dgm:t>
    </dgm:pt>
    <dgm:pt modelId="{4851FB22-3990-420F-8826-92D0571406A3}" type="parTrans" cxnId="{5254BD71-9731-4A0A-B404-B87F3831E145}">
      <dgm:prSet/>
      <dgm:spPr/>
      <dgm:t>
        <a:bodyPr/>
        <a:lstStyle/>
        <a:p>
          <a:endParaRPr lang="en-AU"/>
        </a:p>
      </dgm:t>
    </dgm:pt>
    <dgm:pt modelId="{C012B086-E5AC-411C-911A-4870BAEF752D}" type="sibTrans" cxnId="{5254BD71-9731-4A0A-B404-B87F3831E145}">
      <dgm:prSet/>
      <dgm:spPr/>
      <dgm:t>
        <a:bodyPr/>
        <a:lstStyle/>
        <a:p>
          <a:endParaRPr lang="en-AU"/>
        </a:p>
      </dgm:t>
    </dgm:pt>
    <dgm:pt modelId="{E0B2E841-5D5C-4954-B080-08BA7C7DA9C3}">
      <dgm:prSet phldrT="[Text]" custT="1"/>
      <dgm:spPr/>
      <dgm:t>
        <a:bodyPr/>
        <a:lstStyle/>
        <a:p>
          <a:r>
            <a:rPr lang="en-AU" sz="1600" dirty="0"/>
            <a:t>Compassionate</a:t>
          </a:r>
        </a:p>
      </dgm:t>
    </dgm:pt>
    <dgm:pt modelId="{B3C07CCC-C329-4E4D-82EA-F8B18A840D70}" type="parTrans" cxnId="{682388C7-08AC-4213-95DF-26B5695BE73D}">
      <dgm:prSet/>
      <dgm:spPr/>
      <dgm:t>
        <a:bodyPr/>
        <a:lstStyle/>
        <a:p>
          <a:endParaRPr lang="en-AU"/>
        </a:p>
      </dgm:t>
    </dgm:pt>
    <dgm:pt modelId="{837B8449-11C9-4BD3-B690-199CB4BAF9C4}" type="sibTrans" cxnId="{682388C7-08AC-4213-95DF-26B5695BE73D}">
      <dgm:prSet/>
      <dgm:spPr/>
      <dgm:t>
        <a:bodyPr/>
        <a:lstStyle/>
        <a:p>
          <a:endParaRPr lang="en-AU"/>
        </a:p>
      </dgm:t>
    </dgm:pt>
    <dgm:pt modelId="{EBEC4A7B-BA36-471A-B404-E3C8A02FC55A}" type="pres">
      <dgm:prSet presAssocID="{9028E2D3-7E41-4582-B790-80573483BA1B}" presName="Name0" presStyleCnt="0">
        <dgm:presLayoutVars>
          <dgm:dir/>
          <dgm:resizeHandles val="exact"/>
        </dgm:presLayoutVars>
      </dgm:prSet>
      <dgm:spPr/>
      <dgm:t>
        <a:bodyPr/>
        <a:lstStyle/>
        <a:p>
          <a:endParaRPr lang="en-AU"/>
        </a:p>
      </dgm:t>
    </dgm:pt>
    <dgm:pt modelId="{809095F4-7E39-4175-8067-A21E79FA8467}" type="pres">
      <dgm:prSet presAssocID="{41695193-740B-40D2-9851-F2A6474D3E90}" presName="Name5" presStyleLbl="vennNode1" presStyleIdx="0" presStyleCnt="3">
        <dgm:presLayoutVars>
          <dgm:bulletEnabled val="1"/>
        </dgm:presLayoutVars>
      </dgm:prSet>
      <dgm:spPr/>
      <dgm:t>
        <a:bodyPr/>
        <a:lstStyle/>
        <a:p>
          <a:endParaRPr lang="en-AU"/>
        </a:p>
      </dgm:t>
    </dgm:pt>
    <dgm:pt modelId="{58820DC1-8196-42F9-8611-9485057E080D}" type="pres">
      <dgm:prSet presAssocID="{90971ACC-DC15-4942-B56C-D6C3EC33D250}" presName="space" presStyleCnt="0"/>
      <dgm:spPr/>
    </dgm:pt>
    <dgm:pt modelId="{3E3E7F3C-C800-4E89-9DB2-492F180F8F33}" type="pres">
      <dgm:prSet presAssocID="{EB61F1CB-6AF0-407B-928F-A6D49C49B288}" presName="Name5" presStyleLbl="vennNode1" presStyleIdx="1" presStyleCnt="3">
        <dgm:presLayoutVars>
          <dgm:bulletEnabled val="1"/>
        </dgm:presLayoutVars>
      </dgm:prSet>
      <dgm:spPr/>
      <dgm:t>
        <a:bodyPr/>
        <a:lstStyle/>
        <a:p>
          <a:endParaRPr lang="en-AU"/>
        </a:p>
      </dgm:t>
    </dgm:pt>
    <dgm:pt modelId="{EC97A15A-8155-4723-A670-F70D7E18A7A6}" type="pres">
      <dgm:prSet presAssocID="{C012B086-E5AC-411C-911A-4870BAEF752D}" presName="space" presStyleCnt="0"/>
      <dgm:spPr/>
    </dgm:pt>
    <dgm:pt modelId="{BA6FA4E1-D01B-4B47-B23B-0099278FD9ED}" type="pres">
      <dgm:prSet presAssocID="{E0B2E841-5D5C-4954-B080-08BA7C7DA9C3}" presName="Name5" presStyleLbl="vennNode1" presStyleIdx="2" presStyleCnt="3" custLinFactNeighborX="54186" custLinFactNeighborY="0">
        <dgm:presLayoutVars>
          <dgm:bulletEnabled val="1"/>
        </dgm:presLayoutVars>
      </dgm:prSet>
      <dgm:spPr/>
      <dgm:t>
        <a:bodyPr/>
        <a:lstStyle/>
        <a:p>
          <a:endParaRPr lang="en-AU"/>
        </a:p>
      </dgm:t>
    </dgm:pt>
  </dgm:ptLst>
  <dgm:cxnLst>
    <dgm:cxn modelId="{4DD4FDC5-D94B-49E3-AB6E-33DB79BE2F23}" type="presOf" srcId="{41695193-740B-40D2-9851-F2A6474D3E90}" destId="{809095F4-7E39-4175-8067-A21E79FA8467}" srcOrd="0" destOrd="0" presId="urn:microsoft.com/office/officeart/2005/8/layout/venn3"/>
    <dgm:cxn modelId="{71D83936-6355-4AB0-9E0C-BA6FF45DD8A6}" srcId="{9028E2D3-7E41-4582-B790-80573483BA1B}" destId="{41695193-740B-40D2-9851-F2A6474D3E90}" srcOrd="0" destOrd="0" parTransId="{09EE64C2-3D27-4E03-BB96-98520ADFFD7A}" sibTransId="{90971ACC-DC15-4942-B56C-D6C3EC33D250}"/>
    <dgm:cxn modelId="{5254BD71-9731-4A0A-B404-B87F3831E145}" srcId="{9028E2D3-7E41-4582-B790-80573483BA1B}" destId="{EB61F1CB-6AF0-407B-928F-A6D49C49B288}" srcOrd="1" destOrd="0" parTransId="{4851FB22-3990-420F-8826-92D0571406A3}" sibTransId="{C012B086-E5AC-411C-911A-4870BAEF752D}"/>
    <dgm:cxn modelId="{682388C7-08AC-4213-95DF-26B5695BE73D}" srcId="{9028E2D3-7E41-4582-B790-80573483BA1B}" destId="{E0B2E841-5D5C-4954-B080-08BA7C7DA9C3}" srcOrd="2" destOrd="0" parTransId="{B3C07CCC-C329-4E4D-82EA-F8B18A840D70}" sibTransId="{837B8449-11C9-4BD3-B690-199CB4BAF9C4}"/>
    <dgm:cxn modelId="{1F132F50-413D-4F95-BBDD-08C195BE6764}" type="presOf" srcId="{EB61F1CB-6AF0-407B-928F-A6D49C49B288}" destId="{3E3E7F3C-C800-4E89-9DB2-492F180F8F33}" srcOrd="0" destOrd="0" presId="urn:microsoft.com/office/officeart/2005/8/layout/venn3"/>
    <dgm:cxn modelId="{65C4006E-A3DB-4967-AB6E-CB89B6BAE319}" type="presOf" srcId="{E0B2E841-5D5C-4954-B080-08BA7C7DA9C3}" destId="{BA6FA4E1-D01B-4B47-B23B-0099278FD9ED}" srcOrd="0" destOrd="0" presId="urn:microsoft.com/office/officeart/2005/8/layout/venn3"/>
    <dgm:cxn modelId="{A55DDDAA-D2AA-4C20-A7D4-510485822551}" type="presOf" srcId="{9028E2D3-7E41-4582-B790-80573483BA1B}" destId="{EBEC4A7B-BA36-471A-B404-E3C8A02FC55A}" srcOrd="0" destOrd="0" presId="urn:microsoft.com/office/officeart/2005/8/layout/venn3"/>
    <dgm:cxn modelId="{9A05DEE6-7ACD-41A1-B0F1-FC61F593285A}" type="presParOf" srcId="{EBEC4A7B-BA36-471A-B404-E3C8A02FC55A}" destId="{809095F4-7E39-4175-8067-A21E79FA8467}" srcOrd="0" destOrd="0" presId="urn:microsoft.com/office/officeart/2005/8/layout/venn3"/>
    <dgm:cxn modelId="{27016CE9-07A3-4E60-B2E4-5AACAC35ABF0}" type="presParOf" srcId="{EBEC4A7B-BA36-471A-B404-E3C8A02FC55A}" destId="{58820DC1-8196-42F9-8611-9485057E080D}" srcOrd="1" destOrd="0" presId="urn:microsoft.com/office/officeart/2005/8/layout/venn3"/>
    <dgm:cxn modelId="{0647E457-2686-45E2-B5FD-554C9C584952}" type="presParOf" srcId="{EBEC4A7B-BA36-471A-B404-E3C8A02FC55A}" destId="{3E3E7F3C-C800-4E89-9DB2-492F180F8F33}" srcOrd="2" destOrd="0" presId="urn:microsoft.com/office/officeart/2005/8/layout/venn3"/>
    <dgm:cxn modelId="{35D45F48-B833-4079-B0AD-6CB4EE792EF5}" type="presParOf" srcId="{EBEC4A7B-BA36-471A-B404-E3C8A02FC55A}" destId="{EC97A15A-8155-4723-A670-F70D7E18A7A6}" srcOrd="3" destOrd="0" presId="urn:microsoft.com/office/officeart/2005/8/layout/venn3"/>
    <dgm:cxn modelId="{7FEEDD40-A3BE-4E46-BD14-FDC674726BC8}" type="presParOf" srcId="{EBEC4A7B-BA36-471A-B404-E3C8A02FC55A}" destId="{BA6FA4E1-D01B-4B47-B23B-0099278FD9ED}"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007AF3-2503-4A9E-A41E-A184342C2B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2AB3290B-A7CE-4046-B83C-65DB005332B7}">
      <dgm:prSet phldrT="[Text]" custT="1"/>
      <dgm:spPr/>
      <dgm:t>
        <a:bodyPr/>
        <a:lstStyle/>
        <a:p>
          <a:r>
            <a:rPr lang="en-AU" sz="1800" dirty="0"/>
            <a:t>Review your notes and handouts</a:t>
          </a:r>
        </a:p>
      </dgm:t>
    </dgm:pt>
    <dgm:pt modelId="{DA5DBE59-15EB-47DD-A8FB-D79CC7A7A752}" type="parTrans" cxnId="{F02DF778-1C64-4F5A-A761-3EF7CB65B90D}">
      <dgm:prSet/>
      <dgm:spPr/>
      <dgm:t>
        <a:bodyPr/>
        <a:lstStyle/>
        <a:p>
          <a:endParaRPr lang="en-AU"/>
        </a:p>
      </dgm:t>
    </dgm:pt>
    <dgm:pt modelId="{538B3BFF-BB41-4A1A-881D-41D6DCEE19AC}" type="sibTrans" cxnId="{F02DF778-1C64-4F5A-A761-3EF7CB65B90D}">
      <dgm:prSet/>
      <dgm:spPr/>
      <dgm:t>
        <a:bodyPr/>
        <a:lstStyle/>
        <a:p>
          <a:endParaRPr lang="en-AU"/>
        </a:p>
      </dgm:t>
    </dgm:pt>
    <dgm:pt modelId="{F7D243DF-1BE3-4D40-BCAF-0F60EA8F8DF1}">
      <dgm:prSet phldrT="[Text]" custT="1"/>
      <dgm:spPr/>
      <dgm:t>
        <a:bodyPr/>
        <a:lstStyle/>
        <a:p>
          <a:r>
            <a:rPr lang="en-AU" sz="1800" dirty="0"/>
            <a:t>Deliver the 3As Brief Intervention to all patients</a:t>
          </a:r>
        </a:p>
      </dgm:t>
    </dgm:pt>
    <dgm:pt modelId="{288A824D-9D67-42F0-90D2-374AC479A220}" type="parTrans" cxnId="{6CC1CC10-3D67-4667-BF33-5A1089C4265C}">
      <dgm:prSet/>
      <dgm:spPr/>
      <dgm:t>
        <a:bodyPr/>
        <a:lstStyle/>
        <a:p>
          <a:endParaRPr lang="en-AU"/>
        </a:p>
      </dgm:t>
    </dgm:pt>
    <dgm:pt modelId="{E8446096-0F6A-4953-83CF-B09CEA2C71B3}" type="sibTrans" cxnId="{6CC1CC10-3D67-4667-BF33-5A1089C4265C}">
      <dgm:prSet/>
      <dgm:spPr/>
      <dgm:t>
        <a:bodyPr/>
        <a:lstStyle/>
        <a:p>
          <a:endParaRPr lang="en-AU"/>
        </a:p>
      </dgm:t>
    </dgm:pt>
    <dgm:pt modelId="{FFC52B8A-2EA6-4A24-9236-CFA670537C9E}">
      <dgm:prSet phldrT="[Text]"/>
      <dgm:spPr/>
      <dgm:t>
        <a:bodyPr/>
        <a:lstStyle/>
        <a:p>
          <a:r>
            <a:rPr lang="en-AU" dirty="0"/>
            <a:t>Complete the training evaluation sheet</a:t>
          </a:r>
        </a:p>
      </dgm:t>
    </dgm:pt>
    <dgm:pt modelId="{A59BA330-CC05-4710-8773-0089C6B06921}" type="parTrans" cxnId="{66177F20-3E5E-45E1-9EB5-E3B5B2969E35}">
      <dgm:prSet/>
      <dgm:spPr/>
      <dgm:t>
        <a:bodyPr/>
        <a:lstStyle/>
        <a:p>
          <a:endParaRPr lang="en-AU"/>
        </a:p>
      </dgm:t>
    </dgm:pt>
    <dgm:pt modelId="{4AC384A0-9450-4DC6-A24E-536FA8C4F1FD}" type="sibTrans" cxnId="{66177F20-3E5E-45E1-9EB5-E3B5B2969E35}">
      <dgm:prSet/>
      <dgm:spPr/>
      <dgm:t>
        <a:bodyPr/>
        <a:lstStyle/>
        <a:p>
          <a:endParaRPr lang="en-AU"/>
        </a:p>
      </dgm:t>
    </dgm:pt>
    <dgm:pt modelId="{24BBEED0-56D6-489F-87DC-12277E1E69CD}" type="pres">
      <dgm:prSet presAssocID="{B7007AF3-2503-4A9E-A41E-A184342C2BD3}" presName="linear" presStyleCnt="0">
        <dgm:presLayoutVars>
          <dgm:dir/>
          <dgm:animLvl val="lvl"/>
          <dgm:resizeHandles val="exact"/>
        </dgm:presLayoutVars>
      </dgm:prSet>
      <dgm:spPr/>
      <dgm:t>
        <a:bodyPr/>
        <a:lstStyle/>
        <a:p>
          <a:endParaRPr lang="en-AU"/>
        </a:p>
      </dgm:t>
    </dgm:pt>
    <dgm:pt modelId="{F7588770-D5FE-4379-920D-90C7B7D056A7}" type="pres">
      <dgm:prSet presAssocID="{2AB3290B-A7CE-4046-B83C-65DB005332B7}" presName="parentLin" presStyleCnt="0"/>
      <dgm:spPr/>
    </dgm:pt>
    <dgm:pt modelId="{894231C5-69F6-4F6D-8330-CA65DD8C529B}" type="pres">
      <dgm:prSet presAssocID="{2AB3290B-A7CE-4046-B83C-65DB005332B7}" presName="parentLeftMargin" presStyleLbl="node1" presStyleIdx="0" presStyleCnt="3"/>
      <dgm:spPr/>
      <dgm:t>
        <a:bodyPr/>
        <a:lstStyle/>
        <a:p>
          <a:endParaRPr lang="en-AU"/>
        </a:p>
      </dgm:t>
    </dgm:pt>
    <dgm:pt modelId="{19CCA405-CE69-4911-97C8-00D23B4CCFB9}" type="pres">
      <dgm:prSet presAssocID="{2AB3290B-A7CE-4046-B83C-65DB005332B7}" presName="parentText" presStyleLbl="node1" presStyleIdx="0" presStyleCnt="3" custScaleX="133915" custScaleY="129023">
        <dgm:presLayoutVars>
          <dgm:chMax val="0"/>
          <dgm:bulletEnabled val="1"/>
        </dgm:presLayoutVars>
      </dgm:prSet>
      <dgm:spPr/>
      <dgm:t>
        <a:bodyPr/>
        <a:lstStyle/>
        <a:p>
          <a:endParaRPr lang="en-AU"/>
        </a:p>
      </dgm:t>
    </dgm:pt>
    <dgm:pt modelId="{A8A4DDA0-000D-4A3F-8A25-DE1D05BFD359}" type="pres">
      <dgm:prSet presAssocID="{2AB3290B-A7CE-4046-B83C-65DB005332B7}" presName="negativeSpace" presStyleCnt="0"/>
      <dgm:spPr/>
    </dgm:pt>
    <dgm:pt modelId="{780350A2-DDBB-4E0E-8246-E821C9463BFE}" type="pres">
      <dgm:prSet presAssocID="{2AB3290B-A7CE-4046-B83C-65DB005332B7}" presName="childText" presStyleLbl="conFgAcc1" presStyleIdx="0" presStyleCnt="3">
        <dgm:presLayoutVars>
          <dgm:bulletEnabled val="1"/>
        </dgm:presLayoutVars>
      </dgm:prSet>
      <dgm:spPr/>
    </dgm:pt>
    <dgm:pt modelId="{55717F62-5399-4D65-BA27-8936ABED0D96}" type="pres">
      <dgm:prSet presAssocID="{538B3BFF-BB41-4A1A-881D-41D6DCEE19AC}" presName="spaceBetweenRectangles" presStyleCnt="0"/>
      <dgm:spPr/>
    </dgm:pt>
    <dgm:pt modelId="{9207538E-6D88-45B0-9ADC-7FCCB09C0D71}" type="pres">
      <dgm:prSet presAssocID="{F7D243DF-1BE3-4D40-BCAF-0F60EA8F8DF1}" presName="parentLin" presStyleCnt="0"/>
      <dgm:spPr/>
    </dgm:pt>
    <dgm:pt modelId="{D36A9007-3EE0-4051-B5B6-BDB45960359C}" type="pres">
      <dgm:prSet presAssocID="{F7D243DF-1BE3-4D40-BCAF-0F60EA8F8DF1}" presName="parentLeftMargin" presStyleLbl="node1" presStyleIdx="0" presStyleCnt="3"/>
      <dgm:spPr/>
      <dgm:t>
        <a:bodyPr/>
        <a:lstStyle/>
        <a:p>
          <a:endParaRPr lang="en-AU"/>
        </a:p>
      </dgm:t>
    </dgm:pt>
    <dgm:pt modelId="{402DDE3C-FA2E-4FD5-B9E8-75A1FF6583D4}" type="pres">
      <dgm:prSet presAssocID="{F7D243DF-1BE3-4D40-BCAF-0F60EA8F8DF1}" presName="parentText" presStyleLbl="node1" presStyleIdx="1" presStyleCnt="3" custScaleX="137649" custScaleY="129023" custLinFactNeighborX="-10559" custLinFactNeighborY="4562">
        <dgm:presLayoutVars>
          <dgm:chMax val="0"/>
          <dgm:bulletEnabled val="1"/>
        </dgm:presLayoutVars>
      </dgm:prSet>
      <dgm:spPr/>
      <dgm:t>
        <a:bodyPr/>
        <a:lstStyle/>
        <a:p>
          <a:endParaRPr lang="en-AU"/>
        </a:p>
      </dgm:t>
    </dgm:pt>
    <dgm:pt modelId="{E485B052-97EA-47B7-80EE-C9B645CA3D6C}" type="pres">
      <dgm:prSet presAssocID="{F7D243DF-1BE3-4D40-BCAF-0F60EA8F8DF1}" presName="negativeSpace" presStyleCnt="0"/>
      <dgm:spPr/>
    </dgm:pt>
    <dgm:pt modelId="{9283373A-3921-4FF3-BE09-FC5C7AF4B97A}" type="pres">
      <dgm:prSet presAssocID="{F7D243DF-1BE3-4D40-BCAF-0F60EA8F8DF1}" presName="childText" presStyleLbl="conFgAcc1" presStyleIdx="1" presStyleCnt="3">
        <dgm:presLayoutVars>
          <dgm:bulletEnabled val="1"/>
        </dgm:presLayoutVars>
      </dgm:prSet>
      <dgm:spPr/>
    </dgm:pt>
    <dgm:pt modelId="{4DC2EAEE-2AA3-4C75-AA35-671BE2ED702D}" type="pres">
      <dgm:prSet presAssocID="{E8446096-0F6A-4953-83CF-B09CEA2C71B3}" presName="spaceBetweenRectangles" presStyleCnt="0"/>
      <dgm:spPr/>
    </dgm:pt>
    <dgm:pt modelId="{7DDED705-4DE5-4BA1-AFD7-53F735A29992}" type="pres">
      <dgm:prSet presAssocID="{FFC52B8A-2EA6-4A24-9236-CFA670537C9E}" presName="parentLin" presStyleCnt="0"/>
      <dgm:spPr/>
    </dgm:pt>
    <dgm:pt modelId="{27DC5CD7-A1D2-4118-8056-161CB9978B2C}" type="pres">
      <dgm:prSet presAssocID="{FFC52B8A-2EA6-4A24-9236-CFA670537C9E}" presName="parentLeftMargin" presStyleLbl="node1" presStyleIdx="1" presStyleCnt="3"/>
      <dgm:spPr/>
      <dgm:t>
        <a:bodyPr/>
        <a:lstStyle/>
        <a:p>
          <a:endParaRPr lang="en-AU"/>
        </a:p>
      </dgm:t>
    </dgm:pt>
    <dgm:pt modelId="{0AB8A353-4D1F-47BA-AD03-E418263C9C60}" type="pres">
      <dgm:prSet presAssocID="{FFC52B8A-2EA6-4A24-9236-CFA670537C9E}" presName="parentText" presStyleLbl="node1" presStyleIdx="2" presStyleCnt="3" custScaleX="133569" custScaleY="144203">
        <dgm:presLayoutVars>
          <dgm:chMax val="0"/>
          <dgm:bulletEnabled val="1"/>
        </dgm:presLayoutVars>
      </dgm:prSet>
      <dgm:spPr/>
      <dgm:t>
        <a:bodyPr/>
        <a:lstStyle/>
        <a:p>
          <a:endParaRPr lang="en-AU"/>
        </a:p>
      </dgm:t>
    </dgm:pt>
    <dgm:pt modelId="{493A5566-9AB4-42D2-98F3-98459085A2EC}" type="pres">
      <dgm:prSet presAssocID="{FFC52B8A-2EA6-4A24-9236-CFA670537C9E}" presName="negativeSpace" presStyleCnt="0"/>
      <dgm:spPr/>
    </dgm:pt>
    <dgm:pt modelId="{3EACBE22-BA72-42CE-A7B2-D3D003C87441}" type="pres">
      <dgm:prSet presAssocID="{FFC52B8A-2EA6-4A24-9236-CFA670537C9E}" presName="childText" presStyleLbl="conFgAcc1" presStyleIdx="2" presStyleCnt="3">
        <dgm:presLayoutVars>
          <dgm:bulletEnabled val="1"/>
        </dgm:presLayoutVars>
      </dgm:prSet>
      <dgm:spPr/>
    </dgm:pt>
  </dgm:ptLst>
  <dgm:cxnLst>
    <dgm:cxn modelId="{66177F20-3E5E-45E1-9EB5-E3B5B2969E35}" srcId="{B7007AF3-2503-4A9E-A41E-A184342C2BD3}" destId="{FFC52B8A-2EA6-4A24-9236-CFA670537C9E}" srcOrd="2" destOrd="0" parTransId="{A59BA330-CC05-4710-8773-0089C6B06921}" sibTransId="{4AC384A0-9450-4DC6-A24E-536FA8C4F1FD}"/>
    <dgm:cxn modelId="{04B74A8C-8906-4FCD-9458-6D5E09B472CC}" type="presOf" srcId="{2AB3290B-A7CE-4046-B83C-65DB005332B7}" destId="{19CCA405-CE69-4911-97C8-00D23B4CCFB9}" srcOrd="1" destOrd="0" presId="urn:microsoft.com/office/officeart/2005/8/layout/list1"/>
    <dgm:cxn modelId="{B17CDEFB-1397-49F8-B769-C53FA3E3FD20}" type="presOf" srcId="{B7007AF3-2503-4A9E-A41E-A184342C2BD3}" destId="{24BBEED0-56D6-489F-87DC-12277E1E69CD}" srcOrd="0" destOrd="0" presId="urn:microsoft.com/office/officeart/2005/8/layout/list1"/>
    <dgm:cxn modelId="{C4459BF0-2571-4CF4-8C60-4BFA18455D8A}" type="presOf" srcId="{FFC52B8A-2EA6-4A24-9236-CFA670537C9E}" destId="{27DC5CD7-A1D2-4118-8056-161CB9978B2C}" srcOrd="0" destOrd="0" presId="urn:microsoft.com/office/officeart/2005/8/layout/list1"/>
    <dgm:cxn modelId="{4CAEA1A4-CD96-4BC8-8DB9-2C71A8E43566}" type="presOf" srcId="{2AB3290B-A7CE-4046-B83C-65DB005332B7}" destId="{894231C5-69F6-4F6D-8330-CA65DD8C529B}" srcOrd="0" destOrd="0" presId="urn:microsoft.com/office/officeart/2005/8/layout/list1"/>
    <dgm:cxn modelId="{7D750459-E589-4363-8F19-5B04C0AF41F2}" type="presOf" srcId="{F7D243DF-1BE3-4D40-BCAF-0F60EA8F8DF1}" destId="{402DDE3C-FA2E-4FD5-B9E8-75A1FF6583D4}" srcOrd="1" destOrd="0" presId="urn:microsoft.com/office/officeart/2005/8/layout/list1"/>
    <dgm:cxn modelId="{6CC1CC10-3D67-4667-BF33-5A1089C4265C}" srcId="{B7007AF3-2503-4A9E-A41E-A184342C2BD3}" destId="{F7D243DF-1BE3-4D40-BCAF-0F60EA8F8DF1}" srcOrd="1" destOrd="0" parTransId="{288A824D-9D67-42F0-90D2-374AC479A220}" sibTransId="{E8446096-0F6A-4953-83CF-B09CEA2C71B3}"/>
    <dgm:cxn modelId="{970CC4D0-F3E2-43C5-A76D-0BF6F7DE79C1}" type="presOf" srcId="{FFC52B8A-2EA6-4A24-9236-CFA670537C9E}" destId="{0AB8A353-4D1F-47BA-AD03-E418263C9C60}" srcOrd="1" destOrd="0" presId="urn:microsoft.com/office/officeart/2005/8/layout/list1"/>
    <dgm:cxn modelId="{F02DF778-1C64-4F5A-A761-3EF7CB65B90D}" srcId="{B7007AF3-2503-4A9E-A41E-A184342C2BD3}" destId="{2AB3290B-A7CE-4046-B83C-65DB005332B7}" srcOrd="0" destOrd="0" parTransId="{DA5DBE59-15EB-47DD-A8FB-D79CC7A7A752}" sibTransId="{538B3BFF-BB41-4A1A-881D-41D6DCEE19AC}"/>
    <dgm:cxn modelId="{4681D0EF-9413-4AC6-B78E-1CD1DAF3208C}" type="presOf" srcId="{F7D243DF-1BE3-4D40-BCAF-0F60EA8F8DF1}" destId="{D36A9007-3EE0-4051-B5B6-BDB45960359C}" srcOrd="0" destOrd="0" presId="urn:microsoft.com/office/officeart/2005/8/layout/list1"/>
    <dgm:cxn modelId="{746534F5-EEFE-4307-A6B9-C3D61ED20A8F}" type="presParOf" srcId="{24BBEED0-56D6-489F-87DC-12277E1E69CD}" destId="{F7588770-D5FE-4379-920D-90C7B7D056A7}" srcOrd="0" destOrd="0" presId="urn:microsoft.com/office/officeart/2005/8/layout/list1"/>
    <dgm:cxn modelId="{A2EDA1C4-1117-4C8C-A6DD-8FE8684CFCCE}" type="presParOf" srcId="{F7588770-D5FE-4379-920D-90C7B7D056A7}" destId="{894231C5-69F6-4F6D-8330-CA65DD8C529B}" srcOrd="0" destOrd="0" presId="urn:microsoft.com/office/officeart/2005/8/layout/list1"/>
    <dgm:cxn modelId="{EF99C2EC-49BB-4400-93B2-19487D96C6A3}" type="presParOf" srcId="{F7588770-D5FE-4379-920D-90C7B7D056A7}" destId="{19CCA405-CE69-4911-97C8-00D23B4CCFB9}" srcOrd="1" destOrd="0" presId="urn:microsoft.com/office/officeart/2005/8/layout/list1"/>
    <dgm:cxn modelId="{A2ECD0F7-7E19-4C33-9FAD-35C392D4A27F}" type="presParOf" srcId="{24BBEED0-56D6-489F-87DC-12277E1E69CD}" destId="{A8A4DDA0-000D-4A3F-8A25-DE1D05BFD359}" srcOrd="1" destOrd="0" presId="urn:microsoft.com/office/officeart/2005/8/layout/list1"/>
    <dgm:cxn modelId="{C15D4A4D-B456-4D94-A621-DE57AFB9E9BB}" type="presParOf" srcId="{24BBEED0-56D6-489F-87DC-12277E1E69CD}" destId="{780350A2-DDBB-4E0E-8246-E821C9463BFE}" srcOrd="2" destOrd="0" presId="urn:microsoft.com/office/officeart/2005/8/layout/list1"/>
    <dgm:cxn modelId="{33ACE72D-53E0-4F6B-A8CB-4F561ADFF180}" type="presParOf" srcId="{24BBEED0-56D6-489F-87DC-12277E1E69CD}" destId="{55717F62-5399-4D65-BA27-8936ABED0D96}" srcOrd="3" destOrd="0" presId="urn:microsoft.com/office/officeart/2005/8/layout/list1"/>
    <dgm:cxn modelId="{0FD1989C-1BDD-4ACD-8CE0-19F931FBED45}" type="presParOf" srcId="{24BBEED0-56D6-489F-87DC-12277E1E69CD}" destId="{9207538E-6D88-45B0-9ADC-7FCCB09C0D71}" srcOrd="4" destOrd="0" presId="urn:microsoft.com/office/officeart/2005/8/layout/list1"/>
    <dgm:cxn modelId="{5EA29155-4839-4A80-B1C4-16ACA03AAFD3}" type="presParOf" srcId="{9207538E-6D88-45B0-9ADC-7FCCB09C0D71}" destId="{D36A9007-3EE0-4051-B5B6-BDB45960359C}" srcOrd="0" destOrd="0" presId="urn:microsoft.com/office/officeart/2005/8/layout/list1"/>
    <dgm:cxn modelId="{DE370089-0356-44BE-A229-D979780B74E9}" type="presParOf" srcId="{9207538E-6D88-45B0-9ADC-7FCCB09C0D71}" destId="{402DDE3C-FA2E-4FD5-B9E8-75A1FF6583D4}" srcOrd="1" destOrd="0" presId="urn:microsoft.com/office/officeart/2005/8/layout/list1"/>
    <dgm:cxn modelId="{737D3F7F-3A84-49ED-BB96-EB7A480B2C41}" type="presParOf" srcId="{24BBEED0-56D6-489F-87DC-12277E1E69CD}" destId="{E485B052-97EA-47B7-80EE-C9B645CA3D6C}" srcOrd="5" destOrd="0" presId="urn:microsoft.com/office/officeart/2005/8/layout/list1"/>
    <dgm:cxn modelId="{3B2B052B-9B5A-4C37-97C0-304F74C6BD61}" type="presParOf" srcId="{24BBEED0-56D6-489F-87DC-12277E1E69CD}" destId="{9283373A-3921-4FF3-BE09-FC5C7AF4B97A}" srcOrd="6" destOrd="0" presId="urn:microsoft.com/office/officeart/2005/8/layout/list1"/>
    <dgm:cxn modelId="{34008D07-6012-480B-A0F0-17CE5C547BA9}" type="presParOf" srcId="{24BBEED0-56D6-489F-87DC-12277E1E69CD}" destId="{4DC2EAEE-2AA3-4C75-AA35-671BE2ED702D}" srcOrd="7" destOrd="0" presId="urn:microsoft.com/office/officeart/2005/8/layout/list1"/>
    <dgm:cxn modelId="{A1C01C3D-CB36-4377-9A0C-FF3C8B915832}" type="presParOf" srcId="{24BBEED0-56D6-489F-87DC-12277E1E69CD}" destId="{7DDED705-4DE5-4BA1-AFD7-53F735A29992}" srcOrd="8" destOrd="0" presId="urn:microsoft.com/office/officeart/2005/8/layout/list1"/>
    <dgm:cxn modelId="{2317546F-3BB2-4970-B0D9-1C66D6C756A8}" type="presParOf" srcId="{7DDED705-4DE5-4BA1-AFD7-53F735A29992}" destId="{27DC5CD7-A1D2-4118-8056-161CB9978B2C}" srcOrd="0" destOrd="0" presId="urn:microsoft.com/office/officeart/2005/8/layout/list1"/>
    <dgm:cxn modelId="{97D358A5-F7D9-4A54-8772-CA089E92AD74}" type="presParOf" srcId="{7DDED705-4DE5-4BA1-AFD7-53F735A29992}" destId="{0AB8A353-4D1F-47BA-AD03-E418263C9C60}" srcOrd="1" destOrd="0" presId="urn:microsoft.com/office/officeart/2005/8/layout/list1"/>
    <dgm:cxn modelId="{45D9781B-1511-41F0-9468-F4D89434F819}" type="presParOf" srcId="{24BBEED0-56D6-489F-87DC-12277E1E69CD}" destId="{493A5566-9AB4-42D2-98F3-98459085A2EC}" srcOrd="9" destOrd="0" presId="urn:microsoft.com/office/officeart/2005/8/layout/list1"/>
    <dgm:cxn modelId="{F27B939A-1F71-483E-889B-67A7D1FA580C}" type="presParOf" srcId="{24BBEED0-56D6-489F-87DC-12277E1E69CD}" destId="{3EACBE22-BA72-42CE-A7B2-D3D003C8744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62E16-9E44-4AAB-AB5D-45D9128D79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4171261-11D5-4429-93C5-3DCA62F19E14}">
      <dgm:prSet phldrT="[Text]" custT="1"/>
      <dgm:spPr/>
      <dgm:t>
        <a:bodyPr/>
        <a:lstStyle/>
        <a:p>
          <a:r>
            <a:rPr lang="en-AU" sz="1400" dirty="0"/>
            <a:t>Improves anti-cancer drug effectiveness</a:t>
          </a:r>
          <a:r>
            <a:rPr lang="en-AU" sz="1400" baseline="30000" dirty="0"/>
            <a:t>3</a:t>
          </a:r>
        </a:p>
      </dgm:t>
    </dgm:pt>
    <dgm:pt modelId="{CF136827-1162-44AC-88C4-265D890EE0E0}" type="parTrans" cxnId="{E0249BE0-CB30-4B93-8605-B062D3656F12}">
      <dgm:prSet/>
      <dgm:spPr/>
      <dgm:t>
        <a:bodyPr/>
        <a:lstStyle/>
        <a:p>
          <a:endParaRPr lang="en-AU"/>
        </a:p>
      </dgm:t>
    </dgm:pt>
    <dgm:pt modelId="{8F320DB6-09A1-469A-B1ED-B50CB8FD18CE}" type="sibTrans" cxnId="{E0249BE0-CB30-4B93-8605-B062D3656F12}">
      <dgm:prSet/>
      <dgm:spPr/>
      <dgm:t>
        <a:bodyPr/>
        <a:lstStyle/>
        <a:p>
          <a:endParaRPr lang="en-AU"/>
        </a:p>
      </dgm:t>
    </dgm:pt>
    <dgm:pt modelId="{E681E2E0-E4D8-4A52-A453-118068407A01}">
      <dgm:prSet phldrT="[Text]" custT="1"/>
      <dgm:spPr/>
      <dgm:t>
        <a:bodyPr/>
        <a:lstStyle/>
        <a:p>
          <a:r>
            <a:rPr lang="en-AU" sz="1400" dirty="0"/>
            <a:t>Improves treatment outcomes</a:t>
          </a:r>
          <a:r>
            <a:rPr lang="en-AU" sz="1400" baseline="30000" dirty="0"/>
            <a:t>1</a:t>
          </a:r>
        </a:p>
      </dgm:t>
    </dgm:pt>
    <dgm:pt modelId="{CA82A982-E057-4D0F-ACAA-5ED4A90FBE82}" type="parTrans" cxnId="{05B20496-B93D-4F63-A44F-24242FC5C194}">
      <dgm:prSet/>
      <dgm:spPr/>
      <dgm:t>
        <a:bodyPr/>
        <a:lstStyle/>
        <a:p>
          <a:endParaRPr lang="en-AU"/>
        </a:p>
      </dgm:t>
    </dgm:pt>
    <dgm:pt modelId="{612C5327-6902-42C0-A2BF-D3E38E8CD745}" type="sibTrans" cxnId="{05B20496-B93D-4F63-A44F-24242FC5C194}">
      <dgm:prSet/>
      <dgm:spPr/>
      <dgm:t>
        <a:bodyPr/>
        <a:lstStyle/>
        <a:p>
          <a:endParaRPr lang="en-AU"/>
        </a:p>
      </dgm:t>
    </dgm:pt>
    <dgm:pt modelId="{CB656809-CD88-4F2E-93EC-C34F2FA91BD4}">
      <dgm:prSet phldrT="[Text]" custT="1"/>
      <dgm:spPr/>
      <dgm:t>
        <a:bodyPr/>
        <a:lstStyle/>
        <a:p>
          <a:r>
            <a:rPr lang="en-AU" sz="1400" dirty="0"/>
            <a:t>Improves post-surgery healing</a:t>
          </a:r>
          <a:r>
            <a:rPr lang="en-AU" sz="1400" baseline="30000" dirty="0"/>
            <a:t>2</a:t>
          </a:r>
        </a:p>
      </dgm:t>
    </dgm:pt>
    <dgm:pt modelId="{B4D2B46B-8624-463A-9492-497459B3D187}" type="parTrans" cxnId="{422661F0-CB6A-49FB-A8FC-A714E521A6B2}">
      <dgm:prSet/>
      <dgm:spPr/>
      <dgm:t>
        <a:bodyPr/>
        <a:lstStyle/>
        <a:p>
          <a:endParaRPr lang="en-AU"/>
        </a:p>
      </dgm:t>
    </dgm:pt>
    <dgm:pt modelId="{90A7B2E7-A14D-46E7-8375-CBC8FAE76BDC}" type="sibTrans" cxnId="{422661F0-CB6A-49FB-A8FC-A714E521A6B2}">
      <dgm:prSet/>
      <dgm:spPr/>
      <dgm:t>
        <a:bodyPr/>
        <a:lstStyle/>
        <a:p>
          <a:endParaRPr lang="en-AU"/>
        </a:p>
      </dgm:t>
    </dgm:pt>
    <dgm:pt modelId="{3037C14F-F1D5-4961-BAA1-7CF4AB621F4E}" type="pres">
      <dgm:prSet presAssocID="{1D462E16-9E44-4AAB-AB5D-45D9128D79C4}" presName="linear" presStyleCnt="0">
        <dgm:presLayoutVars>
          <dgm:dir/>
          <dgm:animLvl val="lvl"/>
          <dgm:resizeHandles val="exact"/>
        </dgm:presLayoutVars>
      </dgm:prSet>
      <dgm:spPr/>
      <dgm:t>
        <a:bodyPr/>
        <a:lstStyle/>
        <a:p>
          <a:endParaRPr lang="en-AU"/>
        </a:p>
      </dgm:t>
    </dgm:pt>
    <dgm:pt modelId="{B92B525E-148C-4722-B6A9-809C69776F76}" type="pres">
      <dgm:prSet presAssocID="{34171261-11D5-4429-93C5-3DCA62F19E14}" presName="parentLin" presStyleCnt="0"/>
      <dgm:spPr/>
    </dgm:pt>
    <dgm:pt modelId="{9AEAA6F7-BE67-4D6C-B78E-FA8360E757D1}" type="pres">
      <dgm:prSet presAssocID="{34171261-11D5-4429-93C5-3DCA62F19E14}" presName="parentLeftMargin" presStyleLbl="node1" presStyleIdx="0" presStyleCnt="3"/>
      <dgm:spPr/>
      <dgm:t>
        <a:bodyPr/>
        <a:lstStyle/>
        <a:p>
          <a:endParaRPr lang="en-AU"/>
        </a:p>
      </dgm:t>
    </dgm:pt>
    <dgm:pt modelId="{C520F341-F2FC-4DC9-9BA9-07BC421189E4}" type="pres">
      <dgm:prSet presAssocID="{34171261-11D5-4429-93C5-3DCA62F19E14}" presName="parentText" presStyleLbl="node1" presStyleIdx="0" presStyleCnt="3">
        <dgm:presLayoutVars>
          <dgm:chMax val="0"/>
          <dgm:bulletEnabled val="1"/>
        </dgm:presLayoutVars>
      </dgm:prSet>
      <dgm:spPr/>
      <dgm:t>
        <a:bodyPr/>
        <a:lstStyle/>
        <a:p>
          <a:endParaRPr lang="en-AU"/>
        </a:p>
      </dgm:t>
    </dgm:pt>
    <dgm:pt modelId="{EA89D04D-9B00-4093-89EE-AC26D05932DF}" type="pres">
      <dgm:prSet presAssocID="{34171261-11D5-4429-93C5-3DCA62F19E14}" presName="negativeSpace" presStyleCnt="0"/>
      <dgm:spPr/>
    </dgm:pt>
    <dgm:pt modelId="{69646A57-1FD8-4B36-941C-02DA830DDF3A}" type="pres">
      <dgm:prSet presAssocID="{34171261-11D5-4429-93C5-3DCA62F19E14}" presName="childText" presStyleLbl="conFgAcc1" presStyleIdx="0" presStyleCnt="3">
        <dgm:presLayoutVars>
          <dgm:bulletEnabled val="1"/>
        </dgm:presLayoutVars>
      </dgm:prSet>
      <dgm:spPr/>
    </dgm:pt>
    <dgm:pt modelId="{328B70FC-2ECA-478E-932E-E8723E73FBE2}" type="pres">
      <dgm:prSet presAssocID="{8F320DB6-09A1-469A-B1ED-B50CB8FD18CE}" presName="spaceBetweenRectangles" presStyleCnt="0"/>
      <dgm:spPr/>
    </dgm:pt>
    <dgm:pt modelId="{83007F43-D50E-4BA3-8423-AC14C075731A}" type="pres">
      <dgm:prSet presAssocID="{E681E2E0-E4D8-4A52-A453-118068407A01}" presName="parentLin" presStyleCnt="0"/>
      <dgm:spPr/>
    </dgm:pt>
    <dgm:pt modelId="{14706803-ED80-4AC1-95A8-BAE9210D9E1F}" type="pres">
      <dgm:prSet presAssocID="{E681E2E0-E4D8-4A52-A453-118068407A01}" presName="parentLeftMargin" presStyleLbl="node1" presStyleIdx="0" presStyleCnt="3"/>
      <dgm:spPr/>
      <dgm:t>
        <a:bodyPr/>
        <a:lstStyle/>
        <a:p>
          <a:endParaRPr lang="en-AU"/>
        </a:p>
      </dgm:t>
    </dgm:pt>
    <dgm:pt modelId="{77D0D8B7-7984-4553-B5D0-FE2817F2100D}" type="pres">
      <dgm:prSet presAssocID="{E681E2E0-E4D8-4A52-A453-118068407A01}" presName="parentText" presStyleLbl="node1" presStyleIdx="1" presStyleCnt="3">
        <dgm:presLayoutVars>
          <dgm:chMax val="0"/>
          <dgm:bulletEnabled val="1"/>
        </dgm:presLayoutVars>
      </dgm:prSet>
      <dgm:spPr/>
      <dgm:t>
        <a:bodyPr/>
        <a:lstStyle/>
        <a:p>
          <a:endParaRPr lang="en-AU"/>
        </a:p>
      </dgm:t>
    </dgm:pt>
    <dgm:pt modelId="{3F56D685-96AC-47EA-9071-6ACA99DF0A79}" type="pres">
      <dgm:prSet presAssocID="{E681E2E0-E4D8-4A52-A453-118068407A01}" presName="negativeSpace" presStyleCnt="0"/>
      <dgm:spPr/>
    </dgm:pt>
    <dgm:pt modelId="{BB49BF74-5142-4733-85A6-3C086073117D}" type="pres">
      <dgm:prSet presAssocID="{E681E2E0-E4D8-4A52-A453-118068407A01}" presName="childText" presStyleLbl="conFgAcc1" presStyleIdx="1" presStyleCnt="3">
        <dgm:presLayoutVars>
          <dgm:bulletEnabled val="1"/>
        </dgm:presLayoutVars>
      </dgm:prSet>
      <dgm:spPr/>
    </dgm:pt>
    <dgm:pt modelId="{8DEC95B3-36EE-4B6C-B6DD-3FCBAA9EEAF9}" type="pres">
      <dgm:prSet presAssocID="{612C5327-6902-42C0-A2BF-D3E38E8CD745}" presName="spaceBetweenRectangles" presStyleCnt="0"/>
      <dgm:spPr/>
    </dgm:pt>
    <dgm:pt modelId="{20A41AA6-F0C9-4655-8106-8F12DBF9DB79}" type="pres">
      <dgm:prSet presAssocID="{CB656809-CD88-4F2E-93EC-C34F2FA91BD4}" presName="parentLin" presStyleCnt="0"/>
      <dgm:spPr/>
    </dgm:pt>
    <dgm:pt modelId="{36CC4F8F-F974-426D-BB3C-1335F629988D}" type="pres">
      <dgm:prSet presAssocID="{CB656809-CD88-4F2E-93EC-C34F2FA91BD4}" presName="parentLeftMargin" presStyleLbl="node1" presStyleIdx="1" presStyleCnt="3"/>
      <dgm:spPr/>
      <dgm:t>
        <a:bodyPr/>
        <a:lstStyle/>
        <a:p>
          <a:endParaRPr lang="en-AU"/>
        </a:p>
      </dgm:t>
    </dgm:pt>
    <dgm:pt modelId="{1A79CF34-2E73-4C20-B269-833C17F2A114}" type="pres">
      <dgm:prSet presAssocID="{CB656809-CD88-4F2E-93EC-C34F2FA91BD4}" presName="parentText" presStyleLbl="node1" presStyleIdx="2" presStyleCnt="3">
        <dgm:presLayoutVars>
          <dgm:chMax val="0"/>
          <dgm:bulletEnabled val="1"/>
        </dgm:presLayoutVars>
      </dgm:prSet>
      <dgm:spPr/>
      <dgm:t>
        <a:bodyPr/>
        <a:lstStyle/>
        <a:p>
          <a:endParaRPr lang="en-AU"/>
        </a:p>
      </dgm:t>
    </dgm:pt>
    <dgm:pt modelId="{6C449192-EC92-422E-9BC4-7D9A7D716A71}" type="pres">
      <dgm:prSet presAssocID="{CB656809-CD88-4F2E-93EC-C34F2FA91BD4}" presName="negativeSpace" presStyleCnt="0"/>
      <dgm:spPr/>
    </dgm:pt>
    <dgm:pt modelId="{55C2ED37-B65D-45E9-9EBA-9C22373C27D0}" type="pres">
      <dgm:prSet presAssocID="{CB656809-CD88-4F2E-93EC-C34F2FA91BD4}" presName="childText" presStyleLbl="conFgAcc1" presStyleIdx="2" presStyleCnt="3">
        <dgm:presLayoutVars>
          <dgm:bulletEnabled val="1"/>
        </dgm:presLayoutVars>
      </dgm:prSet>
      <dgm:spPr/>
    </dgm:pt>
  </dgm:ptLst>
  <dgm:cxnLst>
    <dgm:cxn modelId="{36F14E61-5C90-4F6D-AC67-2B5031B404E8}" type="presOf" srcId="{1D462E16-9E44-4AAB-AB5D-45D9128D79C4}" destId="{3037C14F-F1D5-4961-BAA1-7CF4AB621F4E}" srcOrd="0" destOrd="0" presId="urn:microsoft.com/office/officeart/2005/8/layout/list1"/>
    <dgm:cxn modelId="{4FC3F9E3-D95E-472F-A147-A96F88FAD939}" type="presOf" srcId="{E681E2E0-E4D8-4A52-A453-118068407A01}" destId="{14706803-ED80-4AC1-95A8-BAE9210D9E1F}" srcOrd="0" destOrd="0" presId="urn:microsoft.com/office/officeart/2005/8/layout/list1"/>
    <dgm:cxn modelId="{422661F0-CB6A-49FB-A8FC-A714E521A6B2}" srcId="{1D462E16-9E44-4AAB-AB5D-45D9128D79C4}" destId="{CB656809-CD88-4F2E-93EC-C34F2FA91BD4}" srcOrd="2" destOrd="0" parTransId="{B4D2B46B-8624-463A-9492-497459B3D187}" sibTransId="{90A7B2E7-A14D-46E7-8375-CBC8FAE76BDC}"/>
    <dgm:cxn modelId="{9B6E9F3A-7267-4554-9555-8D92EFA79E19}" type="presOf" srcId="{34171261-11D5-4429-93C5-3DCA62F19E14}" destId="{9AEAA6F7-BE67-4D6C-B78E-FA8360E757D1}" srcOrd="0" destOrd="0" presId="urn:microsoft.com/office/officeart/2005/8/layout/list1"/>
    <dgm:cxn modelId="{76D084BE-B8FC-476D-A793-C6AE2E82FC93}" type="presOf" srcId="{CB656809-CD88-4F2E-93EC-C34F2FA91BD4}" destId="{1A79CF34-2E73-4C20-B269-833C17F2A114}" srcOrd="1" destOrd="0" presId="urn:microsoft.com/office/officeart/2005/8/layout/list1"/>
    <dgm:cxn modelId="{E0249BE0-CB30-4B93-8605-B062D3656F12}" srcId="{1D462E16-9E44-4AAB-AB5D-45D9128D79C4}" destId="{34171261-11D5-4429-93C5-3DCA62F19E14}" srcOrd="0" destOrd="0" parTransId="{CF136827-1162-44AC-88C4-265D890EE0E0}" sibTransId="{8F320DB6-09A1-469A-B1ED-B50CB8FD18CE}"/>
    <dgm:cxn modelId="{6F8BD239-1035-4414-8D29-1E7D096D30B8}" type="presOf" srcId="{34171261-11D5-4429-93C5-3DCA62F19E14}" destId="{C520F341-F2FC-4DC9-9BA9-07BC421189E4}" srcOrd="1" destOrd="0" presId="urn:microsoft.com/office/officeart/2005/8/layout/list1"/>
    <dgm:cxn modelId="{2DF649CC-29E4-48BF-A24F-8A4945A2D545}" type="presOf" srcId="{E681E2E0-E4D8-4A52-A453-118068407A01}" destId="{77D0D8B7-7984-4553-B5D0-FE2817F2100D}" srcOrd="1" destOrd="0" presId="urn:microsoft.com/office/officeart/2005/8/layout/list1"/>
    <dgm:cxn modelId="{44C3AA0F-A776-4E59-AB08-B851EB430947}" type="presOf" srcId="{CB656809-CD88-4F2E-93EC-C34F2FA91BD4}" destId="{36CC4F8F-F974-426D-BB3C-1335F629988D}" srcOrd="0" destOrd="0" presId="urn:microsoft.com/office/officeart/2005/8/layout/list1"/>
    <dgm:cxn modelId="{05B20496-B93D-4F63-A44F-24242FC5C194}" srcId="{1D462E16-9E44-4AAB-AB5D-45D9128D79C4}" destId="{E681E2E0-E4D8-4A52-A453-118068407A01}" srcOrd="1" destOrd="0" parTransId="{CA82A982-E057-4D0F-ACAA-5ED4A90FBE82}" sibTransId="{612C5327-6902-42C0-A2BF-D3E38E8CD745}"/>
    <dgm:cxn modelId="{EC2AD9E7-B55D-4FDD-949D-9FADCA6B1150}" type="presParOf" srcId="{3037C14F-F1D5-4961-BAA1-7CF4AB621F4E}" destId="{B92B525E-148C-4722-B6A9-809C69776F76}" srcOrd="0" destOrd="0" presId="urn:microsoft.com/office/officeart/2005/8/layout/list1"/>
    <dgm:cxn modelId="{0DFCE201-F322-4123-A889-124FEA509B1B}" type="presParOf" srcId="{B92B525E-148C-4722-B6A9-809C69776F76}" destId="{9AEAA6F7-BE67-4D6C-B78E-FA8360E757D1}" srcOrd="0" destOrd="0" presId="urn:microsoft.com/office/officeart/2005/8/layout/list1"/>
    <dgm:cxn modelId="{B6BF82E0-8774-4563-9BCC-94D535F91CB6}" type="presParOf" srcId="{B92B525E-148C-4722-B6A9-809C69776F76}" destId="{C520F341-F2FC-4DC9-9BA9-07BC421189E4}" srcOrd="1" destOrd="0" presId="urn:microsoft.com/office/officeart/2005/8/layout/list1"/>
    <dgm:cxn modelId="{2288C0F5-6A4F-4ADA-BA2A-7702B784449A}" type="presParOf" srcId="{3037C14F-F1D5-4961-BAA1-7CF4AB621F4E}" destId="{EA89D04D-9B00-4093-89EE-AC26D05932DF}" srcOrd="1" destOrd="0" presId="urn:microsoft.com/office/officeart/2005/8/layout/list1"/>
    <dgm:cxn modelId="{AD248669-AAFA-4A80-96F6-1FFF22A52617}" type="presParOf" srcId="{3037C14F-F1D5-4961-BAA1-7CF4AB621F4E}" destId="{69646A57-1FD8-4B36-941C-02DA830DDF3A}" srcOrd="2" destOrd="0" presId="urn:microsoft.com/office/officeart/2005/8/layout/list1"/>
    <dgm:cxn modelId="{E4969BE4-5F2A-412B-B40A-F564E06D1895}" type="presParOf" srcId="{3037C14F-F1D5-4961-BAA1-7CF4AB621F4E}" destId="{328B70FC-2ECA-478E-932E-E8723E73FBE2}" srcOrd="3" destOrd="0" presId="urn:microsoft.com/office/officeart/2005/8/layout/list1"/>
    <dgm:cxn modelId="{6472A8FB-EC3C-4474-8F9F-1E99093AA098}" type="presParOf" srcId="{3037C14F-F1D5-4961-BAA1-7CF4AB621F4E}" destId="{83007F43-D50E-4BA3-8423-AC14C075731A}" srcOrd="4" destOrd="0" presId="urn:microsoft.com/office/officeart/2005/8/layout/list1"/>
    <dgm:cxn modelId="{F622C67A-0ACC-4B60-9085-1B43D384BEEB}" type="presParOf" srcId="{83007F43-D50E-4BA3-8423-AC14C075731A}" destId="{14706803-ED80-4AC1-95A8-BAE9210D9E1F}" srcOrd="0" destOrd="0" presId="urn:microsoft.com/office/officeart/2005/8/layout/list1"/>
    <dgm:cxn modelId="{3C5F31AA-B71B-4657-B778-2BF30BBB962F}" type="presParOf" srcId="{83007F43-D50E-4BA3-8423-AC14C075731A}" destId="{77D0D8B7-7984-4553-B5D0-FE2817F2100D}" srcOrd="1" destOrd="0" presId="urn:microsoft.com/office/officeart/2005/8/layout/list1"/>
    <dgm:cxn modelId="{B9616FB1-5FD7-48B3-82EC-E069F0E08E3D}" type="presParOf" srcId="{3037C14F-F1D5-4961-BAA1-7CF4AB621F4E}" destId="{3F56D685-96AC-47EA-9071-6ACA99DF0A79}" srcOrd="5" destOrd="0" presId="urn:microsoft.com/office/officeart/2005/8/layout/list1"/>
    <dgm:cxn modelId="{80498B1E-FC90-44E9-9848-C1063291C479}" type="presParOf" srcId="{3037C14F-F1D5-4961-BAA1-7CF4AB621F4E}" destId="{BB49BF74-5142-4733-85A6-3C086073117D}" srcOrd="6" destOrd="0" presId="urn:microsoft.com/office/officeart/2005/8/layout/list1"/>
    <dgm:cxn modelId="{52953D98-AAE2-40E1-A7E6-3D3C42CAA692}" type="presParOf" srcId="{3037C14F-F1D5-4961-BAA1-7CF4AB621F4E}" destId="{8DEC95B3-36EE-4B6C-B6DD-3FCBAA9EEAF9}" srcOrd="7" destOrd="0" presId="urn:microsoft.com/office/officeart/2005/8/layout/list1"/>
    <dgm:cxn modelId="{4F2FAC61-E366-4BF1-B9BB-E42938C0A418}" type="presParOf" srcId="{3037C14F-F1D5-4961-BAA1-7CF4AB621F4E}" destId="{20A41AA6-F0C9-4655-8106-8F12DBF9DB79}" srcOrd="8" destOrd="0" presId="urn:microsoft.com/office/officeart/2005/8/layout/list1"/>
    <dgm:cxn modelId="{0804DE23-0A5A-4107-B31D-713D81539E79}" type="presParOf" srcId="{20A41AA6-F0C9-4655-8106-8F12DBF9DB79}" destId="{36CC4F8F-F974-426D-BB3C-1335F629988D}" srcOrd="0" destOrd="0" presId="urn:microsoft.com/office/officeart/2005/8/layout/list1"/>
    <dgm:cxn modelId="{2C848FF4-1F08-432A-AF61-36D857AED754}" type="presParOf" srcId="{20A41AA6-F0C9-4655-8106-8F12DBF9DB79}" destId="{1A79CF34-2E73-4C20-B269-833C17F2A114}" srcOrd="1" destOrd="0" presId="urn:microsoft.com/office/officeart/2005/8/layout/list1"/>
    <dgm:cxn modelId="{8F0EF082-931C-49B0-835F-A0116F168CE4}" type="presParOf" srcId="{3037C14F-F1D5-4961-BAA1-7CF4AB621F4E}" destId="{6C449192-EC92-422E-9BC4-7D9A7D716A71}" srcOrd="9" destOrd="0" presId="urn:microsoft.com/office/officeart/2005/8/layout/list1"/>
    <dgm:cxn modelId="{73E2A547-122E-4496-AFD2-AFD14FBED9AB}" type="presParOf" srcId="{3037C14F-F1D5-4961-BAA1-7CF4AB621F4E}" destId="{55C2ED37-B65D-45E9-9EBA-9C22373C27D0}"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FA1CDA-C294-4BFD-AE6C-F65DCDFFF3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7EACBDDA-C63C-4698-9B8F-7EF1E67BFE74}">
      <dgm:prSet phldrT="[Text]" custT="1"/>
      <dgm:spPr/>
      <dgm:t>
        <a:bodyPr/>
        <a:lstStyle/>
        <a:p>
          <a:r>
            <a:rPr lang="en-AU" sz="1600" baseline="0" dirty="0"/>
            <a:t>The cancer can become more aggressive</a:t>
          </a:r>
          <a:r>
            <a:rPr lang="en-AU" sz="1600" baseline="30000" dirty="0"/>
            <a:t>4,5</a:t>
          </a:r>
        </a:p>
      </dgm:t>
    </dgm:pt>
    <dgm:pt modelId="{A80F83E0-52F2-4D98-BDFF-D9BD2A823959}" type="parTrans" cxnId="{01D934B9-2AE7-4981-9C8F-123C041EFA1B}">
      <dgm:prSet/>
      <dgm:spPr/>
      <dgm:t>
        <a:bodyPr/>
        <a:lstStyle/>
        <a:p>
          <a:endParaRPr lang="en-AU"/>
        </a:p>
      </dgm:t>
    </dgm:pt>
    <dgm:pt modelId="{EBAD343D-E2B1-4155-B4AB-1E329AF5971D}" type="sibTrans" cxnId="{01D934B9-2AE7-4981-9C8F-123C041EFA1B}">
      <dgm:prSet/>
      <dgm:spPr/>
      <dgm:t>
        <a:bodyPr/>
        <a:lstStyle/>
        <a:p>
          <a:endParaRPr lang="en-AU"/>
        </a:p>
      </dgm:t>
    </dgm:pt>
    <dgm:pt modelId="{517E871C-6692-482C-A6CC-B06E7F966D55}">
      <dgm:prSet phldrT="[Text]" custT="1"/>
      <dgm:spPr/>
      <dgm:t>
        <a:bodyPr/>
        <a:lstStyle/>
        <a:p>
          <a:r>
            <a:rPr lang="en-AU" sz="1600" dirty="0"/>
            <a:t>Increases the risk of the cancer spreading (metastasis)</a:t>
          </a:r>
          <a:r>
            <a:rPr lang="en-AU" sz="1600" baseline="30000" dirty="0"/>
            <a:t>1</a:t>
          </a:r>
        </a:p>
      </dgm:t>
    </dgm:pt>
    <dgm:pt modelId="{6EC16E1D-A399-44CD-9C1E-12CF8504BD5B}" type="parTrans" cxnId="{CF05F9B7-68A8-4222-AECF-CF8A6432930E}">
      <dgm:prSet/>
      <dgm:spPr/>
      <dgm:t>
        <a:bodyPr/>
        <a:lstStyle/>
        <a:p>
          <a:endParaRPr lang="en-AU"/>
        </a:p>
      </dgm:t>
    </dgm:pt>
    <dgm:pt modelId="{20EB4941-F031-4330-9DCC-8AC5928E9097}" type="sibTrans" cxnId="{CF05F9B7-68A8-4222-AECF-CF8A6432930E}">
      <dgm:prSet/>
      <dgm:spPr/>
      <dgm:t>
        <a:bodyPr/>
        <a:lstStyle/>
        <a:p>
          <a:endParaRPr lang="en-AU"/>
        </a:p>
      </dgm:t>
    </dgm:pt>
    <dgm:pt modelId="{27F1D304-1BDB-4C37-9C4C-AB990941C0C8}">
      <dgm:prSet phldrT="[Text]" custT="1"/>
      <dgm:spPr/>
      <dgm:t>
        <a:bodyPr/>
        <a:lstStyle/>
        <a:p>
          <a:r>
            <a:rPr lang="en-AU" sz="1600" dirty="0"/>
            <a:t>Increases the risk of second primary cancer</a:t>
          </a:r>
          <a:r>
            <a:rPr lang="en-AU" sz="1600" baseline="30000" dirty="0"/>
            <a:t>1</a:t>
          </a:r>
        </a:p>
      </dgm:t>
    </dgm:pt>
    <dgm:pt modelId="{C436A130-3FD7-43FC-9213-8009C2D0286D}" type="parTrans" cxnId="{8E2BD1CE-0B20-4CA0-A7C2-E5E063AAC817}">
      <dgm:prSet/>
      <dgm:spPr/>
      <dgm:t>
        <a:bodyPr/>
        <a:lstStyle/>
        <a:p>
          <a:endParaRPr lang="en-AU"/>
        </a:p>
      </dgm:t>
    </dgm:pt>
    <dgm:pt modelId="{9B3FF283-05C1-4858-A193-E9002CB3B059}" type="sibTrans" cxnId="{8E2BD1CE-0B20-4CA0-A7C2-E5E063AAC817}">
      <dgm:prSet/>
      <dgm:spPr/>
      <dgm:t>
        <a:bodyPr/>
        <a:lstStyle/>
        <a:p>
          <a:endParaRPr lang="en-AU"/>
        </a:p>
      </dgm:t>
    </dgm:pt>
    <dgm:pt modelId="{EC65D38A-B9AD-4368-A170-3555BE9F9008}" type="pres">
      <dgm:prSet presAssocID="{3FFA1CDA-C294-4BFD-AE6C-F65DCDFFF342}" presName="Name0" presStyleCnt="0">
        <dgm:presLayoutVars>
          <dgm:chMax val="7"/>
          <dgm:chPref val="7"/>
          <dgm:dir/>
        </dgm:presLayoutVars>
      </dgm:prSet>
      <dgm:spPr/>
      <dgm:t>
        <a:bodyPr/>
        <a:lstStyle/>
        <a:p>
          <a:endParaRPr lang="en-AU"/>
        </a:p>
      </dgm:t>
    </dgm:pt>
    <dgm:pt modelId="{0521D59B-B04D-483C-803A-F5630D2BDFF3}" type="pres">
      <dgm:prSet presAssocID="{3FFA1CDA-C294-4BFD-AE6C-F65DCDFFF342}" presName="Name1" presStyleCnt="0"/>
      <dgm:spPr/>
    </dgm:pt>
    <dgm:pt modelId="{B0862B46-841D-4248-AF5E-346FB5BA95A1}" type="pres">
      <dgm:prSet presAssocID="{3FFA1CDA-C294-4BFD-AE6C-F65DCDFFF342}" presName="cycle" presStyleCnt="0"/>
      <dgm:spPr/>
    </dgm:pt>
    <dgm:pt modelId="{A0C2EB6F-5E4B-4F2C-9C5C-B1949710EC95}" type="pres">
      <dgm:prSet presAssocID="{3FFA1CDA-C294-4BFD-AE6C-F65DCDFFF342}" presName="srcNode" presStyleLbl="node1" presStyleIdx="0" presStyleCnt="3"/>
      <dgm:spPr/>
    </dgm:pt>
    <dgm:pt modelId="{6449648C-206B-4B61-9F9F-E5F5A3E43B5A}" type="pres">
      <dgm:prSet presAssocID="{3FFA1CDA-C294-4BFD-AE6C-F65DCDFFF342}" presName="conn" presStyleLbl="parChTrans1D2" presStyleIdx="0" presStyleCnt="1"/>
      <dgm:spPr/>
      <dgm:t>
        <a:bodyPr/>
        <a:lstStyle/>
        <a:p>
          <a:endParaRPr lang="en-AU"/>
        </a:p>
      </dgm:t>
    </dgm:pt>
    <dgm:pt modelId="{2E3E28B8-C1CE-4C87-B5C7-F2C767829D8F}" type="pres">
      <dgm:prSet presAssocID="{3FFA1CDA-C294-4BFD-AE6C-F65DCDFFF342}" presName="extraNode" presStyleLbl="node1" presStyleIdx="0" presStyleCnt="3"/>
      <dgm:spPr/>
    </dgm:pt>
    <dgm:pt modelId="{6F03FE43-AD31-4D53-9BAB-3D1CFE2A5877}" type="pres">
      <dgm:prSet presAssocID="{3FFA1CDA-C294-4BFD-AE6C-F65DCDFFF342}" presName="dstNode" presStyleLbl="node1" presStyleIdx="0" presStyleCnt="3"/>
      <dgm:spPr/>
    </dgm:pt>
    <dgm:pt modelId="{DFD3B024-EACF-4817-A63B-38802AD9FF00}" type="pres">
      <dgm:prSet presAssocID="{7EACBDDA-C63C-4698-9B8F-7EF1E67BFE74}" presName="text_1" presStyleLbl="node1" presStyleIdx="0" presStyleCnt="3" custLinFactNeighborX="1167" custLinFactNeighborY="6600">
        <dgm:presLayoutVars>
          <dgm:bulletEnabled val="1"/>
        </dgm:presLayoutVars>
      </dgm:prSet>
      <dgm:spPr/>
      <dgm:t>
        <a:bodyPr/>
        <a:lstStyle/>
        <a:p>
          <a:endParaRPr lang="en-AU"/>
        </a:p>
      </dgm:t>
    </dgm:pt>
    <dgm:pt modelId="{609E4949-5B9A-46E9-AFED-9D197ABE60BC}" type="pres">
      <dgm:prSet presAssocID="{7EACBDDA-C63C-4698-9B8F-7EF1E67BFE74}" presName="accent_1" presStyleCnt="0"/>
      <dgm:spPr/>
    </dgm:pt>
    <dgm:pt modelId="{6FF56F98-0898-48B7-985D-76BFF9818A94}" type="pres">
      <dgm:prSet presAssocID="{7EACBDDA-C63C-4698-9B8F-7EF1E67BFE74}" presName="accentRepeatNode" presStyleLbl="solidFgAcc1" presStyleIdx="0" presStyleCnt="3"/>
      <dgm:spPr/>
    </dgm:pt>
    <dgm:pt modelId="{AB298065-2829-4B7E-BA9D-215F51D00491}" type="pres">
      <dgm:prSet presAssocID="{517E871C-6692-482C-A6CC-B06E7F966D55}" presName="text_2" presStyleLbl="node1" presStyleIdx="1" presStyleCnt="3">
        <dgm:presLayoutVars>
          <dgm:bulletEnabled val="1"/>
        </dgm:presLayoutVars>
      </dgm:prSet>
      <dgm:spPr/>
      <dgm:t>
        <a:bodyPr/>
        <a:lstStyle/>
        <a:p>
          <a:endParaRPr lang="en-AU"/>
        </a:p>
      </dgm:t>
    </dgm:pt>
    <dgm:pt modelId="{4C52BF40-3DFD-4282-B149-D01FF422276A}" type="pres">
      <dgm:prSet presAssocID="{517E871C-6692-482C-A6CC-B06E7F966D55}" presName="accent_2" presStyleCnt="0"/>
      <dgm:spPr/>
    </dgm:pt>
    <dgm:pt modelId="{EF72B7D5-F0DE-4F87-878B-CCAB074F3BC8}" type="pres">
      <dgm:prSet presAssocID="{517E871C-6692-482C-A6CC-B06E7F966D55}" presName="accentRepeatNode" presStyleLbl="solidFgAcc1" presStyleIdx="1" presStyleCnt="3"/>
      <dgm:spPr/>
    </dgm:pt>
    <dgm:pt modelId="{7FB410D1-CCD6-49EC-B758-BFEC2003755A}" type="pres">
      <dgm:prSet presAssocID="{27F1D304-1BDB-4C37-9C4C-AB990941C0C8}" presName="text_3" presStyleLbl="node1" presStyleIdx="2" presStyleCnt="3">
        <dgm:presLayoutVars>
          <dgm:bulletEnabled val="1"/>
        </dgm:presLayoutVars>
      </dgm:prSet>
      <dgm:spPr/>
      <dgm:t>
        <a:bodyPr/>
        <a:lstStyle/>
        <a:p>
          <a:endParaRPr lang="en-AU"/>
        </a:p>
      </dgm:t>
    </dgm:pt>
    <dgm:pt modelId="{AA64F7C8-DF8F-47BA-A18D-2B5A3DE7F4C3}" type="pres">
      <dgm:prSet presAssocID="{27F1D304-1BDB-4C37-9C4C-AB990941C0C8}" presName="accent_3" presStyleCnt="0"/>
      <dgm:spPr/>
    </dgm:pt>
    <dgm:pt modelId="{CE8CCD06-B81D-4EDF-96E8-16468FB58629}" type="pres">
      <dgm:prSet presAssocID="{27F1D304-1BDB-4C37-9C4C-AB990941C0C8}" presName="accentRepeatNode" presStyleLbl="solidFgAcc1" presStyleIdx="2" presStyleCnt="3"/>
      <dgm:spPr/>
    </dgm:pt>
  </dgm:ptLst>
  <dgm:cxnLst>
    <dgm:cxn modelId="{84FD222A-F700-4619-A0A4-E04B3BB74514}" type="presOf" srcId="{27F1D304-1BDB-4C37-9C4C-AB990941C0C8}" destId="{7FB410D1-CCD6-49EC-B758-BFEC2003755A}" srcOrd="0" destOrd="0" presId="urn:microsoft.com/office/officeart/2008/layout/VerticalCurvedList"/>
    <dgm:cxn modelId="{F76A1F27-D9CB-4263-9CCB-0DEAC863B394}" type="presOf" srcId="{7EACBDDA-C63C-4698-9B8F-7EF1E67BFE74}" destId="{DFD3B024-EACF-4817-A63B-38802AD9FF00}" srcOrd="0" destOrd="0" presId="urn:microsoft.com/office/officeart/2008/layout/VerticalCurvedList"/>
    <dgm:cxn modelId="{B3148A08-C2A3-4108-97BD-2FC98CEE55B4}" type="presOf" srcId="{3FFA1CDA-C294-4BFD-AE6C-F65DCDFFF342}" destId="{EC65D38A-B9AD-4368-A170-3555BE9F9008}" srcOrd="0" destOrd="0" presId="urn:microsoft.com/office/officeart/2008/layout/VerticalCurvedList"/>
    <dgm:cxn modelId="{01D934B9-2AE7-4981-9C8F-123C041EFA1B}" srcId="{3FFA1CDA-C294-4BFD-AE6C-F65DCDFFF342}" destId="{7EACBDDA-C63C-4698-9B8F-7EF1E67BFE74}" srcOrd="0" destOrd="0" parTransId="{A80F83E0-52F2-4D98-BDFF-D9BD2A823959}" sibTransId="{EBAD343D-E2B1-4155-B4AB-1E329AF5971D}"/>
    <dgm:cxn modelId="{CF05F9B7-68A8-4222-AECF-CF8A6432930E}" srcId="{3FFA1CDA-C294-4BFD-AE6C-F65DCDFFF342}" destId="{517E871C-6692-482C-A6CC-B06E7F966D55}" srcOrd="1" destOrd="0" parTransId="{6EC16E1D-A399-44CD-9C1E-12CF8504BD5B}" sibTransId="{20EB4941-F031-4330-9DCC-8AC5928E9097}"/>
    <dgm:cxn modelId="{7251BE71-4E10-4344-AC8F-3EF8B47A51B1}" type="presOf" srcId="{517E871C-6692-482C-A6CC-B06E7F966D55}" destId="{AB298065-2829-4B7E-BA9D-215F51D00491}" srcOrd="0" destOrd="0" presId="urn:microsoft.com/office/officeart/2008/layout/VerticalCurvedList"/>
    <dgm:cxn modelId="{0956DCBD-F2C7-4B36-BAEF-B6FE66CC96F2}" type="presOf" srcId="{EBAD343D-E2B1-4155-B4AB-1E329AF5971D}" destId="{6449648C-206B-4B61-9F9F-E5F5A3E43B5A}" srcOrd="0" destOrd="0" presId="urn:microsoft.com/office/officeart/2008/layout/VerticalCurvedList"/>
    <dgm:cxn modelId="{8E2BD1CE-0B20-4CA0-A7C2-E5E063AAC817}" srcId="{3FFA1CDA-C294-4BFD-AE6C-F65DCDFFF342}" destId="{27F1D304-1BDB-4C37-9C4C-AB990941C0C8}" srcOrd="2" destOrd="0" parTransId="{C436A130-3FD7-43FC-9213-8009C2D0286D}" sibTransId="{9B3FF283-05C1-4858-A193-E9002CB3B059}"/>
    <dgm:cxn modelId="{0250796B-E4CF-4452-BD37-D7E7D628A9E4}" type="presParOf" srcId="{EC65D38A-B9AD-4368-A170-3555BE9F9008}" destId="{0521D59B-B04D-483C-803A-F5630D2BDFF3}" srcOrd="0" destOrd="0" presId="urn:microsoft.com/office/officeart/2008/layout/VerticalCurvedList"/>
    <dgm:cxn modelId="{0C3FFF90-A0A1-4C37-9350-BA4A05D8FCAE}" type="presParOf" srcId="{0521D59B-B04D-483C-803A-F5630D2BDFF3}" destId="{B0862B46-841D-4248-AF5E-346FB5BA95A1}" srcOrd="0" destOrd="0" presId="urn:microsoft.com/office/officeart/2008/layout/VerticalCurvedList"/>
    <dgm:cxn modelId="{B7D978C2-3D59-41B9-A0B4-22995CF1AB0E}" type="presParOf" srcId="{B0862B46-841D-4248-AF5E-346FB5BA95A1}" destId="{A0C2EB6F-5E4B-4F2C-9C5C-B1949710EC95}" srcOrd="0" destOrd="0" presId="urn:microsoft.com/office/officeart/2008/layout/VerticalCurvedList"/>
    <dgm:cxn modelId="{354E72F9-2633-43EA-A885-B6D6EE54DD44}" type="presParOf" srcId="{B0862B46-841D-4248-AF5E-346FB5BA95A1}" destId="{6449648C-206B-4B61-9F9F-E5F5A3E43B5A}" srcOrd="1" destOrd="0" presId="urn:microsoft.com/office/officeart/2008/layout/VerticalCurvedList"/>
    <dgm:cxn modelId="{601C9851-F904-4249-8EEE-790345594D01}" type="presParOf" srcId="{B0862B46-841D-4248-AF5E-346FB5BA95A1}" destId="{2E3E28B8-C1CE-4C87-B5C7-F2C767829D8F}" srcOrd="2" destOrd="0" presId="urn:microsoft.com/office/officeart/2008/layout/VerticalCurvedList"/>
    <dgm:cxn modelId="{498E98F6-15BA-4C29-AB88-ED0E8F92CD29}" type="presParOf" srcId="{B0862B46-841D-4248-AF5E-346FB5BA95A1}" destId="{6F03FE43-AD31-4D53-9BAB-3D1CFE2A5877}" srcOrd="3" destOrd="0" presId="urn:microsoft.com/office/officeart/2008/layout/VerticalCurvedList"/>
    <dgm:cxn modelId="{B566FAD5-BD52-46E9-9DB5-165E68A473B4}" type="presParOf" srcId="{0521D59B-B04D-483C-803A-F5630D2BDFF3}" destId="{DFD3B024-EACF-4817-A63B-38802AD9FF00}" srcOrd="1" destOrd="0" presId="urn:microsoft.com/office/officeart/2008/layout/VerticalCurvedList"/>
    <dgm:cxn modelId="{DE50F1CF-C83F-4092-AE5C-E774ECD82225}" type="presParOf" srcId="{0521D59B-B04D-483C-803A-F5630D2BDFF3}" destId="{609E4949-5B9A-46E9-AFED-9D197ABE60BC}" srcOrd="2" destOrd="0" presId="urn:microsoft.com/office/officeart/2008/layout/VerticalCurvedList"/>
    <dgm:cxn modelId="{1DDF66CD-D409-47CF-92D2-8C638FB80194}" type="presParOf" srcId="{609E4949-5B9A-46E9-AFED-9D197ABE60BC}" destId="{6FF56F98-0898-48B7-985D-76BFF9818A94}" srcOrd="0" destOrd="0" presId="urn:microsoft.com/office/officeart/2008/layout/VerticalCurvedList"/>
    <dgm:cxn modelId="{C54D55D3-C29E-4BB3-8AC3-FB76B907E38F}" type="presParOf" srcId="{0521D59B-B04D-483C-803A-F5630D2BDFF3}" destId="{AB298065-2829-4B7E-BA9D-215F51D00491}" srcOrd="3" destOrd="0" presId="urn:microsoft.com/office/officeart/2008/layout/VerticalCurvedList"/>
    <dgm:cxn modelId="{68A9D79A-43EC-4B4D-988F-FED5BE389147}" type="presParOf" srcId="{0521D59B-B04D-483C-803A-F5630D2BDFF3}" destId="{4C52BF40-3DFD-4282-B149-D01FF422276A}" srcOrd="4" destOrd="0" presId="urn:microsoft.com/office/officeart/2008/layout/VerticalCurvedList"/>
    <dgm:cxn modelId="{66912F9E-D5F2-4D37-91AB-33F7B9438A17}" type="presParOf" srcId="{4C52BF40-3DFD-4282-B149-D01FF422276A}" destId="{EF72B7D5-F0DE-4F87-878B-CCAB074F3BC8}" srcOrd="0" destOrd="0" presId="urn:microsoft.com/office/officeart/2008/layout/VerticalCurvedList"/>
    <dgm:cxn modelId="{8BC7B45E-09A2-4A39-A2EB-08C589CE162F}" type="presParOf" srcId="{0521D59B-B04D-483C-803A-F5630D2BDFF3}" destId="{7FB410D1-CCD6-49EC-B758-BFEC2003755A}" srcOrd="5" destOrd="0" presId="urn:microsoft.com/office/officeart/2008/layout/VerticalCurvedList"/>
    <dgm:cxn modelId="{A8AADDB6-D98F-441F-BC21-B891F2E3211B}" type="presParOf" srcId="{0521D59B-B04D-483C-803A-F5630D2BDFF3}" destId="{AA64F7C8-DF8F-47BA-A18D-2B5A3DE7F4C3}" srcOrd="6" destOrd="0" presId="urn:microsoft.com/office/officeart/2008/layout/VerticalCurvedList"/>
    <dgm:cxn modelId="{4232C5ED-72FE-46E1-B8DE-8BBCBA0E89C1}" type="presParOf" srcId="{AA64F7C8-DF8F-47BA-A18D-2B5A3DE7F4C3}" destId="{CE8CCD06-B81D-4EDF-96E8-16468FB586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943B45-1624-4AFD-8CEF-90661DF67BD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2D162F50-CCAE-4E58-8673-E93664EB1DC0}">
      <dgm:prSet phldrT="[Text]" custT="1"/>
      <dgm:spPr/>
      <dgm:t>
        <a:bodyPr/>
        <a:lstStyle/>
        <a:p>
          <a:r>
            <a:rPr lang="en-AU" sz="1600" dirty="0"/>
            <a:t>61% increase in cancer-related mortality</a:t>
          </a:r>
          <a:r>
            <a:rPr lang="en-AU" sz="1600" baseline="30000" dirty="0"/>
            <a:t>1</a:t>
          </a:r>
        </a:p>
      </dgm:t>
    </dgm:pt>
    <dgm:pt modelId="{007E1317-2DD3-4BFB-A8C0-2AE08DD17454}" type="parTrans" cxnId="{1F3CA51E-035E-481F-B396-E19CC3C5C59D}">
      <dgm:prSet/>
      <dgm:spPr/>
      <dgm:t>
        <a:bodyPr/>
        <a:lstStyle/>
        <a:p>
          <a:endParaRPr lang="en-AU"/>
        </a:p>
      </dgm:t>
    </dgm:pt>
    <dgm:pt modelId="{139B778C-60EC-45C7-8007-CF8AE9C44153}" type="sibTrans" cxnId="{1F3CA51E-035E-481F-B396-E19CC3C5C59D}">
      <dgm:prSet/>
      <dgm:spPr/>
      <dgm:t>
        <a:bodyPr/>
        <a:lstStyle/>
        <a:p>
          <a:endParaRPr lang="en-AU"/>
        </a:p>
      </dgm:t>
    </dgm:pt>
    <dgm:pt modelId="{DDD30584-3A34-4332-B9E9-C0B0C447E472}">
      <dgm:prSet phldrT="[Text]" custT="1"/>
      <dgm:spPr/>
      <dgm:t>
        <a:bodyPr/>
        <a:lstStyle/>
        <a:p>
          <a:r>
            <a:rPr lang="en-AU" sz="1600" dirty="0"/>
            <a:t>42% increase in cancer recurrence</a:t>
          </a:r>
          <a:r>
            <a:rPr lang="en-AU" sz="1600" baseline="30000" dirty="0"/>
            <a:t>1</a:t>
          </a:r>
        </a:p>
      </dgm:t>
    </dgm:pt>
    <dgm:pt modelId="{683C7684-8E39-406B-9E0F-3FC64BDC1024}" type="parTrans" cxnId="{4ED68CE1-4BD7-4BD5-AB00-5AF5C206A11D}">
      <dgm:prSet/>
      <dgm:spPr/>
      <dgm:t>
        <a:bodyPr/>
        <a:lstStyle/>
        <a:p>
          <a:endParaRPr lang="en-AU"/>
        </a:p>
      </dgm:t>
    </dgm:pt>
    <dgm:pt modelId="{1E59C4C3-ACD2-4676-A36C-2B1CD8FDD9DF}" type="sibTrans" cxnId="{4ED68CE1-4BD7-4BD5-AB00-5AF5C206A11D}">
      <dgm:prSet/>
      <dgm:spPr/>
      <dgm:t>
        <a:bodyPr/>
        <a:lstStyle/>
        <a:p>
          <a:endParaRPr lang="en-AU"/>
        </a:p>
      </dgm:t>
    </dgm:pt>
    <dgm:pt modelId="{DFBF8F94-396F-46D1-9264-E00114CDC131}">
      <dgm:prSet phldrT="[Text]" custT="1"/>
      <dgm:spPr/>
      <dgm:t>
        <a:bodyPr/>
        <a:lstStyle/>
        <a:p>
          <a:r>
            <a:rPr lang="en-AU" sz="1600" dirty="0"/>
            <a:t>51% increased risk of all-cause mortality</a:t>
          </a:r>
          <a:r>
            <a:rPr lang="en-AU" sz="1600" baseline="30000" dirty="0"/>
            <a:t>1</a:t>
          </a:r>
        </a:p>
      </dgm:t>
    </dgm:pt>
    <dgm:pt modelId="{5CA75504-F7E0-406A-8038-8BF84A483A8B}" type="parTrans" cxnId="{614EF331-B558-41E2-A1A6-7F28BA486910}">
      <dgm:prSet/>
      <dgm:spPr/>
      <dgm:t>
        <a:bodyPr/>
        <a:lstStyle/>
        <a:p>
          <a:endParaRPr lang="en-AU"/>
        </a:p>
      </dgm:t>
    </dgm:pt>
    <dgm:pt modelId="{9EDBAE48-B989-46F0-AA75-476298A5F694}" type="sibTrans" cxnId="{614EF331-B558-41E2-A1A6-7F28BA486910}">
      <dgm:prSet/>
      <dgm:spPr/>
      <dgm:t>
        <a:bodyPr/>
        <a:lstStyle/>
        <a:p>
          <a:endParaRPr lang="en-AU"/>
        </a:p>
      </dgm:t>
    </dgm:pt>
    <dgm:pt modelId="{FFC1319A-C8F6-414C-94A6-1B9587313288}" type="pres">
      <dgm:prSet presAssocID="{4F943B45-1624-4AFD-8CEF-90661DF67BDF}" presName="Name0" presStyleCnt="0">
        <dgm:presLayoutVars>
          <dgm:chMax val="7"/>
          <dgm:chPref val="7"/>
          <dgm:dir/>
        </dgm:presLayoutVars>
      </dgm:prSet>
      <dgm:spPr/>
      <dgm:t>
        <a:bodyPr/>
        <a:lstStyle/>
        <a:p>
          <a:endParaRPr lang="en-AU"/>
        </a:p>
      </dgm:t>
    </dgm:pt>
    <dgm:pt modelId="{A28E64A1-9579-4127-AF34-A5231F467B5D}" type="pres">
      <dgm:prSet presAssocID="{4F943B45-1624-4AFD-8CEF-90661DF67BDF}" presName="Name1" presStyleCnt="0"/>
      <dgm:spPr/>
    </dgm:pt>
    <dgm:pt modelId="{ECC2F816-90C1-4B92-A161-7CB1971B97C7}" type="pres">
      <dgm:prSet presAssocID="{4F943B45-1624-4AFD-8CEF-90661DF67BDF}" presName="cycle" presStyleCnt="0"/>
      <dgm:spPr/>
    </dgm:pt>
    <dgm:pt modelId="{E8AB6B79-580F-43DF-B00D-D4C225AF331F}" type="pres">
      <dgm:prSet presAssocID="{4F943B45-1624-4AFD-8CEF-90661DF67BDF}" presName="srcNode" presStyleLbl="node1" presStyleIdx="0" presStyleCnt="3"/>
      <dgm:spPr/>
    </dgm:pt>
    <dgm:pt modelId="{92F0FE73-7AF4-4962-8BC3-4DFB33EF2FFD}" type="pres">
      <dgm:prSet presAssocID="{4F943B45-1624-4AFD-8CEF-90661DF67BDF}" presName="conn" presStyleLbl="parChTrans1D2" presStyleIdx="0" presStyleCnt="1"/>
      <dgm:spPr/>
      <dgm:t>
        <a:bodyPr/>
        <a:lstStyle/>
        <a:p>
          <a:endParaRPr lang="en-AU"/>
        </a:p>
      </dgm:t>
    </dgm:pt>
    <dgm:pt modelId="{765947B3-5DA8-4C8C-B4B6-34B1E7450D92}" type="pres">
      <dgm:prSet presAssocID="{4F943B45-1624-4AFD-8CEF-90661DF67BDF}" presName="extraNode" presStyleLbl="node1" presStyleIdx="0" presStyleCnt="3"/>
      <dgm:spPr/>
    </dgm:pt>
    <dgm:pt modelId="{113DC1B3-4D71-4612-8CAA-BD66122DDA7A}" type="pres">
      <dgm:prSet presAssocID="{4F943B45-1624-4AFD-8CEF-90661DF67BDF}" presName="dstNode" presStyleLbl="node1" presStyleIdx="0" presStyleCnt="3"/>
      <dgm:spPr/>
    </dgm:pt>
    <dgm:pt modelId="{A00CC294-DA20-47F6-8315-C3C4308E2792}" type="pres">
      <dgm:prSet presAssocID="{2D162F50-CCAE-4E58-8673-E93664EB1DC0}" presName="text_1" presStyleLbl="node1" presStyleIdx="0" presStyleCnt="3" custLinFactNeighborX="1119" custLinFactNeighborY="-736">
        <dgm:presLayoutVars>
          <dgm:bulletEnabled val="1"/>
        </dgm:presLayoutVars>
      </dgm:prSet>
      <dgm:spPr/>
      <dgm:t>
        <a:bodyPr/>
        <a:lstStyle/>
        <a:p>
          <a:endParaRPr lang="en-AU"/>
        </a:p>
      </dgm:t>
    </dgm:pt>
    <dgm:pt modelId="{396F6735-2946-4602-BA14-587B66279665}" type="pres">
      <dgm:prSet presAssocID="{2D162F50-CCAE-4E58-8673-E93664EB1DC0}" presName="accent_1" presStyleCnt="0"/>
      <dgm:spPr/>
    </dgm:pt>
    <dgm:pt modelId="{E8269E91-7B4E-4CD8-A492-05962C5F3471}" type="pres">
      <dgm:prSet presAssocID="{2D162F50-CCAE-4E58-8673-E93664EB1DC0}" presName="accentRepeatNode" presStyleLbl="solidFgAcc1" presStyleIdx="0" presStyleCnt="3"/>
      <dgm:spPr/>
    </dgm:pt>
    <dgm:pt modelId="{7CB06305-C262-494B-8CF2-F3E400821D76}" type="pres">
      <dgm:prSet presAssocID="{DDD30584-3A34-4332-B9E9-C0B0C447E472}" presName="text_2" presStyleLbl="node1" presStyleIdx="1" presStyleCnt="3">
        <dgm:presLayoutVars>
          <dgm:bulletEnabled val="1"/>
        </dgm:presLayoutVars>
      </dgm:prSet>
      <dgm:spPr/>
      <dgm:t>
        <a:bodyPr/>
        <a:lstStyle/>
        <a:p>
          <a:endParaRPr lang="en-AU"/>
        </a:p>
      </dgm:t>
    </dgm:pt>
    <dgm:pt modelId="{E2408199-1F52-4DA3-A09D-2D60A36B4CBB}" type="pres">
      <dgm:prSet presAssocID="{DDD30584-3A34-4332-B9E9-C0B0C447E472}" presName="accent_2" presStyleCnt="0"/>
      <dgm:spPr/>
    </dgm:pt>
    <dgm:pt modelId="{BDAD67CF-1CD4-4B34-B865-CD238ED02DD6}" type="pres">
      <dgm:prSet presAssocID="{DDD30584-3A34-4332-B9E9-C0B0C447E472}" presName="accentRepeatNode" presStyleLbl="solidFgAcc1" presStyleIdx="1" presStyleCnt="3"/>
      <dgm:spPr/>
    </dgm:pt>
    <dgm:pt modelId="{174AC276-5D12-41FE-9581-CC7FB0E195DC}" type="pres">
      <dgm:prSet presAssocID="{DFBF8F94-396F-46D1-9264-E00114CDC131}" presName="text_3" presStyleLbl="node1" presStyleIdx="2" presStyleCnt="3">
        <dgm:presLayoutVars>
          <dgm:bulletEnabled val="1"/>
        </dgm:presLayoutVars>
      </dgm:prSet>
      <dgm:spPr/>
      <dgm:t>
        <a:bodyPr/>
        <a:lstStyle/>
        <a:p>
          <a:endParaRPr lang="en-AU"/>
        </a:p>
      </dgm:t>
    </dgm:pt>
    <dgm:pt modelId="{9C08BE2E-3D48-425E-951A-5848D9A54FBF}" type="pres">
      <dgm:prSet presAssocID="{DFBF8F94-396F-46D1-9264-E00114CDC131}" presName="accent_3" presStyleCnt="0"/>
      <dgm:spPr/>
    </dgm:pt>
    <dgm:pt modelId="{BFF2DC65-3E93-4E1E-8302-0CE63002D0CE}" type="pres">
      <dgm:prSet presAssocID="{DFBF8F94-396F-46D1-9264-E00114CDC131}" presName="accentRepeatNode" presStyleLbl="solidFgAcc1" presStyleIdx="2" presStyleCnt="3"/>
      <dgm:spPr/>
    </dgm:pt>
  </dgm:ptLst>
  <dgm:cxnLst>
    <dgm:cxn modelId="{B5626A96-607B-40AB-A021-3CF18C7545F8}" type="presOf" srcId="{DDD30584-3A34-4332-B9E9-C0B0C447E472}" destId="{7CB06305-C262-494B-8CF2-F3E400821D76}" srcOrd="0" destOrd="0" presId="urn:microsoft.com/office/officeart/2008/layout/VerticalCurvedList"/>
    <dgm:cxn modelId="{614EF331-B558-41E2-A1A6-7F28BA486910}" srcId="{4F943B45-1624-4AFD-8CEF-90661DF67BDF}" destId="{DFBF8F94-396F-46D1-9264-E00114CDC131}" srcOrd="2" destOrd="0" parTransId="{5CA75504-F7E0-406A-8038-8BF84A483A8B}" sibTransId="{9EDBAE48-B989-46F0-AA75-476298A5F694}"/>
    <dgm:cxn modelId="{4ED68CE1-4BD7-4BD5-AB00-5AF5C206A11D}" srcId="{4F943B45-1624-4AFD-8CEF-90661DF67BDF}" destId="{DDD30584-3A34-4332-B9E9-C0B0C447E472}" srcOrd="1" destOrd="0" parTransId="{683C7684-8E39-406B-9E0F-3FC64BDC1024}" sibTransId="{1E59C4C3-ACD2-4676-A36C-2B1CD8FDD9DF}"/>
    <dgm:cxn modelId="{5FFD4351-E48D-4B0F-ADCD-404A4147A12A}" type="presOf" srcId="{4F943B45-1624-4AFD-8CEF-90661DF67BDF}" destId="{FFC1319A-C8F6-414C-94A6-1B9587313288}" srcOrd="0" destOrd="0" presId="urn:microsoft.com/office/officeart/2008/layout/VerticalCurvedList"/>
    <dgm:cxn modelId="{05E0291E-B376-4836-BAB4-41F0C6F919A9}" type="presOf" srcId="{139B778C-60EC-45C7-8007-CF8AE9C44153}" destId="{92F0FE73-7AF4-4962-8BC3-4DFB33EF2FFD}" srcOrd="0" destOrd="0" presId="urn:microsoft.com/office/officeart/2008/layout/VerticalCurvedList"/>
    <dgm:cxn modelId="{1F3CA51E-035E-481F-B396-E19CC3C5C59D}" srcId="{4F943B45-1624-4AFD-8CEF-90661DF67BDF}" destId="{2D162F50-CCAE-4E58-8673-E93664EB1DC0}" srcOrd="0" destOrd="0" parTransId="{007E1317-2DD3-4BFB-A8C0-2AE08DD17454}" sibTransId="{139B778C-60EC-45C7-8007-CF8AE9C44153}"/>
    <dgm:cxn modelId="{FED90992-A732-438E-8370-A13D8C3A4107}" type="presOf" srcId="{2D162F50-CCAE-4E58-8673-E93664EB1DC0}" destId="{A00CC294-DA20-47F6-8315-C3C4308E2792}" srcOrd="0" destOrd="0" presId="urn:microsoft.com/office/officeart/2008/layout/VerticalCurvedList"/>
    <dgm:cxn modelId="{4D20275B-AF2F-47ED-B885-59A8DDADD551}" type="presOf" srcId="{DFBF8F94-396F-46D1-9264-E00114CDC131}" destId="{174AC276-5D12-41FE-9581-CC7FB0E195DC}" srcOrd="0" destOrd="0" presId="urn:microsoft.com/office/officeart/2008/layout/VerticalCurvedList"/>
    <dgm:cxn modelId="{2ACEB2DA-EA58-4AAB-97EB-8CAFCFBB3332}" type="presParOf" srcId="{FFC1319A-C8F6-414C-94A6-1B9587313288}" destId="{A28E64A1-9579-4127-AF34-A5231F467B5D}" srcOrd="0" destOrd="0" presId="urn:microsoft.com/office/officeart/2008/layout/VerticalCurvedList"/>
    <dgm:cxn modelId="{255A6FB6-2B6D-470D-B6C4-957614911E40}" type="presParOf" srcId="{A28E64A1-9579-4127-AF34-A5231F467B5D}" destId="{ECC2F816-90C1-4B92-A161-7CB1971B97C7}" srcOrd="0" destOrd="0" presId="urn:microsoft.com/office/officeart/2008/layout/VerticalCurvedList"/>
    <dgm:cxn modelId="{CDB0FB3C-FB1B-4157-89C4-E1A51FC3F802}" type="presParOf" srcId="{ECC2F816-90C1-4B92-A161-7CB1971B97C7}" destId="{E8AB6B79-580F-43DF-B00D-D4C225AF331F}" srcOrd="0" destOrd="0" presId="urn:microsoft.com/office/officeart/2008/layout/VerticalCurvedList"/>
    <dgm:cxn modelId="{E12D6FBE-27F6-425E-9914-7D32CD26AF15}" type="presParOf" srcId="{ECC2F816-90C1-4B92-A161-7CB1971B97C7}" destId="{92F0FE73-7AF4-4962-8BC3-4DFB33EF2FFD}" srcOrd="1" destOrd="0" presId="urn:microsoft.com/office/officeart/2008/layout/VerticalCurvedList"/>
    <dgm:cxn modelId="{350A04D5-090F-4B16-BB5A-6475D04349F1}" type="presParOf" srcId="{ECC2F816-90C1-4B92-A161-7CB1971B97C7}" destId="{765947B3-5DA8-4C8C-B4B6-34B1E7450D92}" srcOrd="2" destOrd="0" presId="urn:microsoft.com/office/officeart/2008/layout/VerticalCurvedList"/>
    <dgm:cxn modelId="{130BCB9E-A045-487F-B2CF-52F876316C66}" type="presParOf" srcId="{ECC2F816-90C1-4B92-A161-7CB1971B97C7}" destId="{113DC1B3-4D71-4612-8CAA-BD66122DDA7A}" srcOrd="3" destOrd="0" presId="urn:microsoft.com/office/officeart/2008/layout/VerticalCurvedList"/>
    <dgm:cxn modelId="{7435C906-C9D0-48C5-B4D6-21B484695F8C}" type="presParOf" srcId="{A28E64A1-9579-4127-AF34-A5231F467B5D}" destId="{A00CC294-DA20-47F6-8315-C3C4308E2792}" srcOrd="1" destOrd="0" presId="urn:microsoft.com/office/officeart/2008/layout/VerticalCurvedList"/>
    <dgm:cxn modelId="{E5E3188D-2021-4246-BDEF-85910CD2BE99}" type="presParOf" srcId="{A28E64A1-9579-4127-AF34-A5231F467B5D}" destId="{396F6735-2946-4602-BA14-587B66279665}" srcOrd="2" destOrd="0" presId="urn:microsoft.com/office/officeart/2008/layout/VerticalCurvedList"/>
    <dgm:cxn modelId="{5173C04D-75F7-4932-A179-E9E6E576796B}" type="presParOf" srcId="{396F6735-2946-4602-BA14-587B66279665}" destId="{E8269E91-7B4E-4CD8-A492-05962C5F3471}" srcOrd="0" destOrd="0" presId="urn:microsoft.com/office/officeart/2008/layout/VerticalCurvedList"/>
    <dgm:cxn modelId="{07467267-A4FC-4A20-A873-86A81228DEFA}" type="presParOf" srcId="{A28E64A1-9579-4127-AF34-A5231F467B5D}" destId="{7CB06305-C262-494B-8CF2-F3E400821D76}" srcOrd="3" destOrd="0" presId="urn:microsoft.com/office/officeart/2008/layout/VerticalCurvedList"/>
    <dgm:cxn modelId="{17312F36-10A5-4E5F-B859-1C99D1D55BAA}" type="presParOf" srcId="{A28E64A1-9579-4127-AF34-A5231F467B5D}" destId="{E2408199-1F52-4DA3-A09D-2D60A36B4CBB}" srcOrd="4" destOrd="0" presId="urn:microsoft.com/office/officeart/2008/layout/VerticalCurvedList"/>
    <dgm:cxn modelId="{23F048CD-B844-4F74-A0B4-64DE254A9A09}" type="presParOf" srcId="{E2408199-1F52-4DA3-A09D-2D60A36B4CBB}" destId="{BDAD67CF-1CD4-4B34-B865-CD238ED02DD6}" srcOrd="0" destOrd="0" presId="urn:microsoft.com/office/officeart/2008/layout/VerticalCurvedList"/>
    <dgm:cxn modelId="{DDA3DFB1-524D-424B-8A97-1EAEEE83C6E9}" type="presParOf" srcId="{A28E64A1-9579-4127-AF34-A5231F467B5D}" destId="{174AC276-5D12-41FE-9581-CC7FB0E195DC}" srcOrd="5" destOrd="0" presId="urn:microsoft.com/office/officeart/2008/layout/VerticalCurvedList"/>
    <dgm:cxn modelId="{FBCCB88D-B4B7-453C-B98B-38CBB33CC7FA}" type="presParOf" srcId="{A28E64A1-9579-4127-AF34-A5231F467B5D}" destId="{9C08BE2E-3D48-425E-951A-5848D9A54FBF}" srcOrd="6" destOrd="0" presId="urn:microsoft.com/office/officeart/2008/layout/VerticalCurvedList"/>
    <dgm:cxn modelId="{9643AB2D-483E-4143-9D9C-B4F350856E1A}" type="presParOf" srcId="{9C08BE2E-3D48-425E-951A-5848D9A54FBF}" destId="{BFF2DC65-3E93-4E1E-8302-0CE63002D0CE}"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398076-D6D7-4C1C-91D4-4679715FAA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7741C42-D717-46A9-8B79-98E6FA35821F}">
      <dgm:prSet phldrT="[Text]"/>
      <dgm:spPr/>
      <dgm:t>
        <a:bodyPr/>
        <a:lstStyle/>
        <a:p>
          <a:r>
            <a:rPr lang="en-AU" dirty="0"/>
            <a:t>Trusted experts</a:t>
          </a:r>
        </a:p>
      </dgm:t>
    </dgm:pt>
    <dgm:pt modelId="{DD935E30-55B4-43B3-9B06-EE2E1D01535D}" type="parTrans" cxnId="{01F67DD6-D71D-43DF-BE2C-681996DA8A7F}">
      <dgm:prSet/>
      <dgm:spPr/>
      <dgm:t>
        <a:bodyPr/>
        <a:lstStyle/>
        <a:p>
          <a:endParaRPr lang="en-AU"/>
        </a:p>
      </dgm:t>
    </dgm:pt>
    <dgm:pt modelId="{D8A149FD-6170-45B7-AFDB-F0E1135CEB18}" type="sibTrans" cxnId="{01F67DD6-D71D-43DF-BE2C-681996DA8A7F}">
      <dgm:prSet/>
      <dgm:spPr/>
      <dgm:t>
        <a:bodyPr/>
        <a:lstStyle/>
        <a:p>
          <a:endParaRPr lang="en-AU"/>
        </a:p>
      </dgm:t>
    </dgm:pt>
    <dgm:pt modelId="{25757311-FA16-42A9-BCFC-FF4C0294417A}">
      <dgm:prSet phldrT="[Text]"/>
      <dgm:spPr/>
      <dgm:t>
        <a:bodyPr/>
        <a:lstStyle/>
        <a:p>
          <a:r>
            <a:rPr lang="en-AU" dirty="0"/>
            <a:t>Regular contact with patients</a:t>
          </a:r>
        </a:p>
      </dgm:t>
    </dgm:pt>
    <dgm:pt modelId="{F5684FF0-E34D-41F6-B9FE-4DC093AB02E4}" type="parTrans" cxnId="{A7719007-7E21-4B01-AAC8-37C7C2A2A3DD}">
      <dgm:prSet/>
      <dgm:spPr/>
      <dgm:t>
        <a:bodyPr/>
        <a:lstStyle/>
        <a:p>
          <a:endParaRPr lang="en-AU"/>
        </a:p>
      </dgm:t>
    </dgm:pt>
    <dgm:pt modelId="{78B681A5-739D-4A31-B7EE-5A9B96E3C84F}" type="sibTrans" cxnId="{A7719007-7E21-4B01-AAC8-37C7C2A2A3DD}">
      <dgm:prSet/>
      <dgm:spPr/>
      <dgm:t>
        <a:bodyPr/>
        <a:lstStyle/>
        <a:p>
          <a:endParaRPr lang="en-AU"/>
        </a:p>
      </dgm:t>
    </dgm:pt>
    <dgm:pt modelId="{6AAB6DB5-D7CD-4FFA-A7E5-DD76D3AACB2D}">
      <dgm:prSet phldrT="[Text]"/>
      <dgm:spPr/>
      <dgm:t>
        <a:bodyPr/>
        <a:lstStyle/>
        <a:p>
          <a:r>
            <a:rPr lang="en-AU" dirty="0"/>
            <a:t>Patients listen to your advice</a:t>
          </a:r>
        </a:p>
      </dgm:t>
    </dgm:pt>
    <dgm:pt modelId="{55CEA4B8-08BB-4386-8270-FB574E525CFE}" type="parTrans" cxnId="{58A5B631-EC3D-4C6A-8F9E-18FFE6C3D0A1}">
      <dgm:prSet/>
      <dgm:spPr/>
      <dgm:t>
        <a:bodyPr/>
        <a:lstStyle/>
        <a:p>
          <a:endParaRPr lang="en-AU"/>
        </a:p>
      </dgm:t>
    </dgm:pt>
    <dgm:pt modelId="{F92287D4-5D4C-4E74-942E-D78C5584E083}" type="sibTrans" cxnId="{58A5B631-EC3D-4C6A-8F9E-18FFE6C3D0A1}">
      <dgm:prSet/>
      <dgm:spPr/>
      <dgm:t>
        <a:bodyPr/>
        <a:lstStyle/>
        <a:p>
          <a:endParaRPr lang="en-AU"/>
        </a:p>
      </dgm:t>
    </dgm:pt>
    <dgm:pt modelId="{9D04F098-8550-4075-8B28-2C009B1D81D5}" type="pres">
      <dgm:prSet presAssocID="{4B398076-D6D7-4C1C-91D4-4679715FAA7C}" presName="linear" presStyleCnt="0">
        <dgm:presLayoutVars>
          <dgm:dir/>
          <dgm:animLvl val="lvl"/>
          <dgm:resizeHandles val="exact"/>
        </dgm:presLayoutVars>
      </dgm:prSet>
      <dgm:spPr/>
      <dgm:t>
        <a:bodyPr/>
        <a:lstStyle/>
        <a:p>
          <a:endParaRPr lang="en-AU"/>
        </a:p>
      </dgm:t>
    </dgm:pt>
    <dgm:pt modelId="{5910427C-F82E-481A-ADB6-1F3DEBD379CB}" type="pres">
      <dgm:prSet presAssocID="{37741C42-D717-46A9-8B79-98E6FA35821F}" presName="parentLin" presStyleCnt="0"/>
      <dgm:spPr/>
    </dgm:pt>
    <dgm:pt modelId="{3A37243E-245A-4A40-B4AB-142CCE6C2B97}" type="pres">
      <dgm:prSet presAssocID="{37741C42-D717-46A9-8B79-98E6FA35821F}" presName="parentLeftMargin" presStyleLbl="node1" presStyleIdx="0" presStyleCnt="3"/>
      <dgm:spPr/>
      <dgm:t>
        <a:bodyPr/>
        <a:lstStyle/>
        <a:p>
          <a:endParaRPr lang="en-AU"/>
        </a:p>
      </dgm:t>
    </dgm:pt>
    <dgm:pt modelId="{71053AF0-FDCF-415F-96B6-C0ECC6C5750F}" type="pres">
      <dgm:prSet presAssocID="{37741C42-D717-46A9-8B79-98E6FA35821F}" presName="parentText" presStyleLbl="node1" presStyleIdx="0" presStyleCnt="3" custScaleX="139945">
        <dgm:presLayoutVars>
          <dgm:chMax val="0"/>
          <dgm:bulletEnabled val="1"/>
        </dgm:presLayoutVars>
      </dgm:prSet>
      <dgm:spPr/>
      <dgm:t>
        <a:bodyPr/>
        <a:lstStyle/>
        <a:p>
          <a:endParaRPr lang="en-AU"/>
        </a:p>
      </dgm:t>
    </dgm:pt>
    <dgm:pt modelId="{10D96C79-C2FD-4E02-8179-B6829245534B}" type="pres">
      <dgm:prSet presAssocID="{37741C42-D717-46A9-8B79-98E6FA35821F}" presName="negativeSpace" presStyleCnt="0"/>
      <dgm:spPr/>
    </dgm:pt>
    <dgm:pt modelId="{A1DA50DB-E96C-4910-AB54-55FA497AF73B}" type="pres">
      <dgm:prSet presAssocID="{37741C42-D717-46A9-8B79-98E6FA35821F}" presName="childText" presStyleLbl="conFgAcc1" presStyleIdx="0" presStyleCnt="3">
        <dgm:presLayoutVars>
          <dgm:bulletEnabled val="1"/>
        </dgm:presLayoutVars>
      </dgm:prSet>
      <dgm:spPr/>
    </dgm:pt>
    <dgm:pt modelId="{F13926E9-CEC0-471D-96AA-41D913B189CF}" type="pres">
      <dgm:prSet presAssocID="{D8A149FD-6170-45B7-AFDB-F0E1135CEB18}" presName="spaceBetweenRectangles" presStyleCnt="0"/>
      <dgm:spPr/>
    </dgm:pt>
    <dgm:pt modelId="{072E0107-25E1-4C2E-AC43-3651EB747D17}" type="pres">
      <dgm:prSet presAssocID="{25757311-FA16-42A9-BCFC-FF4C0294417A}" presName="parentLin" presStyleCnt="0"/>
      <dgm:spPr/>
    </dgm:pt>
    <dgm:pt modelId="{C7D4F8F9-ABA1-4545-B45B-49A52123442F}" type="pres">
      <dgm:prSet presAssocID="{25757311-FA16-42A9-BCFC-FF4C0294417A}" presName="parentLeftMargin" presStyleLbl="node1" presStyleIdx="0" presStyleCnt="3"/>
      <dgm:spPr/>
      <dgm:t>
        <a:bodyPr/>
        <a:lstStyle/>
        <a:p>
          <a:endParaRPr lang="en-AU"/>
        </a:p>
      </dgm:t>
    </dgm:pt>
    <dgm:pt modelId="{C0680E1D-0F21-444F-ACC1-9B2B9EF983D0}" type="pres">
      <dgm:prSet presAssocID="{25757311-FA16-42A9-BCFC-FF4C0294417A}" presName="parentText" presStyleLbl="node1" presStyleIdx="1" presStyleCnt="3" custScaleX="136570">
        <dgm:presLayoutVars>
          <dgm:chMax val="0"/>
          <dgm:bulletEnabled val="1"/>
        </dgm:presLayoutVars>
      </dgm:prSet>
      <dgm:spPr/>
      <dgm:t>
        <a:bodyPr/>
        <a:lstStyle/>
        <a:p>
          <a:endParaRPr lang="en-AU"/>
        </a:p>
      </dgm:t>
    </dgm:pt>
    <dgm:pt modelId="{ED5F9D66-76C6-4CCA-940C-7B2A914CB97D}" type="pres">
      <dgm:prSet presAssocID="{25757311-FA16-42A9-BCFC-FF4C0294417A}" presName="negativeSpace" presStyleCnt="0"/>
      <dgm:spPr/>
    </dgm:pt>
    <dgm:pt modelId="{FBA4374E-7DC5-4EF2-A2E1-6A0BFAB74A08}" type="pres">
      <dgm:prSet presAssocID="{25757311-FA16-42A9-BCFC-FF4C0294417A}" presName="childText" presStyleLbl="conFgAcc1" presStyleIdx="1" presStyleCnt="3">
        <dgm:presLayoutVars>
          <dgm:bulletEnabled val="1"/>
        </dgm:presLayoutVars>
      </dgm:prSet>
      <dgm:spPr/>
    </dgm:pt>
    <dgm:pt modelId="{28243BCB-7D3C-4248-BBFC-7CA147B43D21}" type="pres">
      <dgm:prSet presAssocID="{78B681A5-739D-4A31-B7EE-5A9B96E3C84F}" presName="spaceBetweenRectangles" presStyleCnt="0"/>
      <dgm:spPr/>
    </dgm:pt>
    <dgm:pt modelId="{524B0A72-7BAE-4DB4-A8B5-B4020778792A}" type="pres">
      <dgm:prSet presAssocID="{6AAB6DB5-D7CD-4FFA-A7E5-DD76D3AACB2D}" presName="parentLin" presStyleCnt="0"/>
      <dgm:spPr/>
    </dgm:pt>
    <dgm:pt modelId="{9FE9FF6A-DCA1-4572-A10A-8A26BFBDA8F9}" type="pres">
      <dgm:prSet presAssocID="{6AAB6DB5-D7CD-4FFA-A7E5-DD76D3AACB2D}" presName="parentLeftMargin" presStyleLbl="node1" presStyleIdx="1" presStyleCnt="3"/>
      <dgm:spPr/>
      <dgm:t>
        <a:bodyPr/>
        <a:lstStyle/>
        <a:p>
          <a:endParaRPr lang="en-AU"/>
        </a:p>
      </dgm:t>
    </dgm:pt>
    <dgm:pt modelId="{6AB6ED7E-584D-46B1-A985-FB3E4BF6FF91}" type="pres">
      <dgm:prSet presAssocID="{6AAB6DB5-D7CD-4FFA-A7E5-DD76D3AACB2D}" presName="parentText" presStyleLbl="node1" presStyleIdx="2" presStyleCnt="3" custScaleX="139945">
        <dgm:presLayoutVars>
          <dgm:chMax val="0"/>
          <dgm:bulletEnabled val="1"/>
        </dgm:presLayoutVars>
      </dgm:prSet>
      <dgm:spPr/>
      <dgm:t>
        <a:bodyPr/>
        <a:lstStyle/>
        <a:p>
          <a:endParaRPr lang="en-AU"/>
        </a:p>
      </dgm:t>
    </dgm:pt>
    <dgm:pt modelId="{218E834F-F466-4861-B765-3F522037AC6B}" type="pres">
      <dgm:prSet presAssocID="{6AAB6DB5-D7CD-4FFA-A7E5-DD76D3AACB2D}" presName="negativeSpace" presStyleCnt="0"/>
      <dgm:spPr/>
    </dgm:pt>
    <dgm:pt modelId="{A4B8C147-FA93-482A-B6EF-0474ED663E6B}" type="pres">
      <dgm:prSet presAssocID="{6AAB6DB5-D7CD-4FFA-A7E5-DD76D3AACB2D}" presName="childText" presStyleLbl="conFgAcc1" presStyleIdx="2" presStyleCnt="3">
        <dgm:presLayoutVars>
          <dgm:bulletEnabled val="1"/>
        </dgm:presLayoutVars>
      </dgm:prSet>
      <dgm:spPr/>
    </dgm:pt>
  </dgm:ptLst>
  <dgm:cxnLst>
    <dgm:cxn modelId="{242D1063-4736-4685-B016-640E4FF8E95A}" type="presOf" srcId="{6AAB6DB5-D7CD-4FFA-A7E5-DD76D3AACB2D}" destId="{6AB6ED7E-584D-46B1-A985-FB3E4BF6FF91}" srcOrd="1" destOrd="0" presId="urn:microsoft.com/office/officeart/2005/8/layout/list1"/>
    <dgm:cxn modelId="{57A2AE37-0776-4AAB-88C7-CAEACFDA848D}" type="presOf" srcId="{25757311-FA16-42A9-BCFC-FF4C0294417A}" destId="{C0680E1D-0F21-444F-ACC1-9B2B9EF983D0}" srcOrd="1" destOrd="0" presId="urn:microsoft.com/office/officeart/2005/8/layout/list1"/>
    <dgm:cxn modelId="{77AD8C72-B435-4B6D-A47B-32B1996891DD}" type="presOf" srcId="{6AAB6DB5-D7CD-4FFA-A7E5-DD76D3AACB2D}" destId="{9FE9FF6A-DCA1-4572-A10A-8A26BFBDA8F9}" srcOrd="0" destOrd="0" presId="urn:microsoft.com/office/officeart/2005/8/layout/list1"/>
    <dgm:cxn modelId="{15EF55CB-2262-431C-A96B-57703416F63A}" type="presOf" srcId="{4B398076-D6D7-4C1C-91D4-4679715FAA7C}" destId="{9D04F098-8550-4075-8B28-2C009B1D81D5}" srcOrd="0" destOrd="0" presId="urn:microsoft.com/office/officeart/2005/8/layout/list1"/>
    <dgm:cxn modelId="{0AF3976A-D3BF-4C2C-A81F-ADB7B0790E50}" type="presOf" srcId="{37741C42-D717-46A9-8B79-98E6FA35821F}" destId="{71053AF0-FDCF-415F-96B6-C0ECC6C5750F}" srcOrd="1" destOrd="0" presId="urn:microsoft.com/office/officeart/2005/8/layout/list1"/>
    <dgm:cxn modelId="{58A5B631-EC3D-4C6A-8F9E-18FFE6C3D0A1}" srcId="{4B398076-D6D7-4C1C-91D4-4679715FAA7C}" destId="{6AAB6DB5-D7CD-4FFA-A7E5-DD76D3AACB2D}" srcOrd="2" destOrd="0" parTransId="{55CEA4B8-08BB-4386-8270-FB574E525CFE}" sibTransId="{F92287D4-5D4C-4E74-942E-D78C5584E083}"/>
    <dgm:cxn modelId="{84FF5BF9-660A-470B-ACFC-08AD34F45707}" type="presOf" srcId="{37741C42-D717-46A9-8B79-98E6FA35821F}" destId="{3A37243E-245A-4A40-B4AB-142CCE6C2B97}" srcOrd="0" destOrd="0" presId="urn:microsoft.com/office/officeart/2005/8/layout/list1"/>
    <dgm:cxn modelId="{01F67DD6-D71D-43DF-BE2C-681996DA8A7F}" srcId="{4B398076-D6D7-4C1C-91D4-4679715FAA7C}" destId="{37741C42-D717-46A9-8B79-98E6FA35821F}" srcOrd="0" destOrd="0" parTransId="{DD935E30-55B4-43B3-9B06-EE2E1D01535D}" sibTransId="{D8A149FD-6170-45B7-AFDB-F0E1135CEB18}"/>
    <dgm:cxn modelId="{A7719007-7E21-4B01-AAC8-37C7C2A2A3DD}" srcId="{4B398076-D6D7-4C1C-91D4-4679715FAA7C}" destId="{25757311-FA16-42A9-BCFC-FF4C0294417A}" srcOrd="1" destOrd="0" parTransId="{F5684FF0-E34D-41F6-B9FE-4DC093AB02E4}" sibTransId="{78B681A5-739D-4A31-B7EE-5A9B96E3C84F}"/>
    <dgm:cxn modelId="{590A5B23-52C6-4A68-BADE-E66222585023}" type="presOf" srcId="{25757311-FA16-42A9-BCFC-FF4C0294417A}" destId="{C7D4F8F9-ABA1-4545-B45B-49A52123442F}" srcOrd="0" destOrd="0" presId="urn:microsoft.com/office/officeart/2005/8/layout/list1"/>
    <dgm:cxn modelId="{4727709E-D510-427A-9EF8-84A355EC7FC7}" type="presParOf" srcId="{9D04F098-8550-4075-8B28-2C009B1D81D5}" destId="{5910427C-F82E-481A-ADB6-1F3DEBD379CB}" srcOrd="0" destOrd="0" presId="urn:microsoft.com/office/officeart/2005/8/layout/list1"/>
    <dgm:cxn modelId="{743A544C-DFAF-4B6A-8098-0873584DF4F9}" type="presParOf" srcId="{5910427C-F82E-481A-ADB6-1F3DEBD379CB}" destId="{3A37243E-245A-4A40-B4AB-142CCE6C2B97}" srcOrd="0" destOrd="0" presId="urn:microsoft.com/office/officeart/2005/8/layout/list1"/>
    <dgm:cxn modelId="{0694F5BC-0D96-4D67-97B6-F8CDD618D05B}" type="presParOf" srcId="{5910427C-F82E-481A-ADB6-1F3DEBD379CB}" destId="{71053AF0-FDCF-415F-96B6-C0ECC6C5750F}" srcOrd="1" destOrd="0" presId="urn:microsoft.com/office/officeart/2005/8/layout/list1"/>
    <dgm:cxn modelId="{1A32B2D3-28E2-40FB-9E3C-28FA4B8004A8}" type="presParOf" srcId="{9D04F098-8550-4075-8B28-2C009B1D81D5}" destId="{10D96C79-C2FD-4E02-8179-B6829245534B}" srcOrd="1" destOrd="0" presId="urn:microsoft.com/office/officeart/2005/8/layout/list1"/>
    <dgm:cxn modelId="{C3A80D9E-C1DA-4D46-B348-5F068D879841}" type="presParOf" srcId="{9D04F098-8550-4075-8B28-2C009B1D81D5}" destId="{A1DA50DB-E96C-4910-AB54-55FA497AF73B}" srcOrd="2" destOrd="0" presId="urn:microsoft.com/office/officeart/2005/8/layout/list1"/>
    <dgm:cxn modelId="{F0FFDB7F-23E7-4BFA-83B9-53D992109AA9}" type="presParOf" srcId="{9D04F098-8550-4075-8B28-2C009B1D81D5}" destId="{F13926E9-CEC0-471D-96AA-41D913B189CF}" srcOrd="3" destOrd="0" presId="urn:microsoft.com/office/officeart/2005/8/layout/list1"/>
    <dgm:cxn modelId="{A17FA284-4B22-4F07-B8EA-AB42BB8990B0}" type="presParOf" srcId="{9D04F098-8550-4075-8B28-2C009B1D81D5}" destId="{072E0107-25E1-4C2E-AC43-3651EB747D17}" srcOrd="4" destOrd="0" presId="urn:microsoft.com/office/officeart/2005/8/layout/list1"/>
    <dgm:cxn modelId="{D830217E-86D1-4ECE-BB6E-CCCCFC030295}" type="presParOf" srcId="{072E0107-25E1-4C2E-AC43-3651EB747D17}" destId="{C7D4F8F9-ABA1-4545-B45B-49A52123442F}" srcOrd="0" destOrd="0" presId="urn:microsoft.com/office/officeart/2005/8/layout/list1"/>
    <dgm:cxn modelId="{25066A0C-3ED5-4682-B162-699696884BCA}" type="presParOf" srcId="{072E0107-25E1-4C2E-AC43-3651EB747D17}" destId="{C0680E1D-0F21-444F-ACC1-9B2B9EF983D0}" srcOrd="1" destOrd="0" presId="urn:microsoft.com/office/officeart/2005/8/layout/list1"/>
    <dgm:cxn modelId="{C52642A8-EA65-4B3F-9924-EA10EE1F17F5}" type="presParOf" srcId="{9D04F098-8550-4075-8B28-2C009B1D81D5}" destId="{ED5F9D66-76C6-4CCA-940C-7B2A914CB97D}" srcOrd="5" destOrd="0" presId="urn:microsoft.com/office/officeart/2005/8/layout/list1"/>
    <dgm:cxn modelId="{FFFA8208-5F15-4C5F-B620-940F46411AD5}" type="presParOf" srcId="{9D04F098-8550-4075-8B28-2C009B1D81D5}" destId="{FBA4374E-7DC5-4EF2-A2E1-6A0BFAB74A08}" srcOrd="6" destOrd="0" presId="urn:microsoft.com/office/officeart/2005/8/layout/list1"/>
    <dgm:cxn modelId="{A5A47EA1-866F-4462-A407-B81902000E79}" type="presParOf" srcId="{9D04F098-8550-4075-8B28-2C009B1D81D5}" destId="{28243BCB-7D3C-4248-BBFC-7CA147B43D21}" srcOrd="7" destOrd="0" presId="urn:microsoft.com/office/officeart/2005/8/layout/list1"/>
    <dgm:cxn modelId="{7F727A7F-A549-4345-B979-D1ACE20EFB6E}" type="presParOf" srcId="{9D04F098-8550-4075-8B28-2C009B1D81D5}" destId="{524B0A72-7BAE-4DB4-A8B5-B4020778792A}" srcOrd="8" destOrd="0" presId="urn:microsoft.com/office/officeart/2005/8/layout/list1"/>
    <dgm:cxn modelId="{F6B36178-7736-4616-A316-9F76A2A997B9}" type="presParOf" srcId="{524B0A72-7BAE-4DB4-A8B5-B4020778792A}" destId="{9FE9FF6A-DCA1-4572-A10A-8A26BFBDA8F9}" srcOrd="0" destOrd="0" presId="urn:microsoft.com/office/officeart/2005/8/layout/list1"/>
    <dgm:cxn modelId="{0B111846-8245-4022-B0D5-0F841A1A3117}" type="presParOf" srcId="{524B0A72-7BAE-4DB4-A8B5-B4020778792A}" destId="{6AB6ED7E-584D-46B1-A985-FB3E4BF6FF91}" srcOrd="1" destOrd="0" presId="urn:microsoft.com/office/officeart/2005/8/layout/list1"/>
    <dgm:cxn modelId="{C760AE84-9E6C-45EE-BBDC-FB62742BB285}" type="presParOf" srcId="{9D04F098-8550-4075-8B28-2C009B1D81D5}" destId="{218E834F-F466-4861-B765-3F522037AC6B}" srcOrd="9" destOrd="0" presId="urn:microsoft.com/office/officeart/2005/8/layout/list1"/>
    <dgm:cxn modelId="{DEB418B0-FCAE-4288-AABF-F28063B09F39}" type="presParOf" srcId="{9D04F098-8550-4075-8B28-2C009B1D81D5}" destId="{A4B8C147-FA93-482A-B6EF-0474ED663E6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3BAE1D-D54A-4B52-8E93-E73D30D97C4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08F32601-9620-4B31-94B3-96F904D46114}">
      <dgm:prSet phldrT="[Text]" custT="1"/>
      <dgm:spPr/>
      <dgm:t>
        <a:bodyPr/>
        <a:lstStyle/>
        <a:p>
          <a:r>
            <a:rPr lang="en-AU" sz="1600" dirty="0"/>
            <a:t>Empower patients to improve treatment outcomes</a:t>
          </a:r>
        </a:p>
      </dgm:t>
    </dgm:pt>
    <dgm:pt modelId="{B51BF30B-B309-4654-A78E-FE9767B1297A}" type="parTrans" cxnId="{9604D397-30C8-4A17-83D2-15713BAC9310}">
      <dgm:prSet/>
      <dgm:spPr/>
      <dgm:t>
        <a:bodyPr/>
        <a:lstStyle/>
        <a:p>
          <a:endParaRPr lang="en-AU"/>
        </a:p>
      </dgm:t>
    </dgm:pt>
    <dgm:pt modelId="{1846532C-1962-4626-BAFF-523235786FC1}" type="sibTrans" cxnId="{9604D397-30C8-4A17-83D2-15713BAC9310}">
      <dgm:prSet/>
      <dgm:spPr/>
      <dgm:t>
        <a:bodyPr/>
        <a:lstStyle/>
        <a:p>
          <a:endParaRPr lang="en-AU"/>
        </a:p>
      </dgm:t>
    </dgm:pt>
    <dgm:pt modelId="{91D3F500-9280-47D8-A41D-A065A09D8C4B}">
      <dgm:prSet phldrT="[Text]" custT="1"/>
      <dgm:spPr/>
      <dgm:t>
        <a:bodyPr/>
        <a:lstStyle/>
        <a:p>
          <a:r>
            <a:rPr lang="en-AU" sz="1600" dirty="0"/>
            <a:t>Ask respectfully and non-judgmentally</a:t>
          </a:r>
        </a:p>
      </dgm:t>
    </dgm:pt>
    <dgm:pt modelId="{E630BA95-A343-41F5-85DD-5827EEFA1C49}" type="parTrans" cxnId="{5CFD1004-48F4-4CBC-B904-9E0F5E3CE361}">
      <dgm:prSet/>
      <dgm:spPr/>
      <dgm:t>
        <a:bodyPr/>
        <a:lstStyle/>
        <a:p>
          <a:endParaRPr lang="en-AU"/>
        </a:p>
      </dgm:t>
    </dgm:pt>
    <dgm:pt modelId="{A01405E4-BD8F-43B6-8DF3-C5641472DD56}" type="sibTrans" cxnId="{5CFD1004-48F4-4CBC-B904-9E0F5E3CE361}">
      <dgm:prSet/>
      <dgm:spPr/>
      <dgm:t>
        <a:bodyPr/>
        <a:lstStyle/>
        <a:p>
          <a:endParaRPr lang="en-AU"/>
        </a:p>
      </dgm:t>
    </dgm:pt>
    <dgm:pt modelId="{4DBCD29A-B50B-4ADF-AEC1-8C69B9C68957}">
      <dgm:prSet phldrT="[Text]" custT="1"/>
      <dgm:spPr/>
      <dgm:t>
        <a:bodyPr/>
        <a:lstStyle/>
        <a:p>
          <a:r>
            <a:rPr lang="en-AU" sz="1600" dirty="0"/>
            <a:t>Support smokers who want to quit</a:t>
          </a:r>
        </a:p>
      </dgm:t>
    </dgm:pt>
    <dgm:pt modelId="{9431E642-022D-454C-B67C-4AE51374F754}" type="parTrans" cxnId="{5826CBF5-65F1-4852-BB42-3D6F9C2032C1}">
      <dgm:prSet/>
      <dgm:spPr/>
      <dgm:t>
        <a:bodyPr/>
        <a:lstStyle/>
        <a:p>
          <a:endParaRPr lang="en-AU"/>
        </a:p>
      </dgm:t>
    </dgm:pt>
    <dgm:pt modelId="{2F54CFF1-8D59-42AB-88FC-AC52775C767D}" type="sibTrans" cxnId="{5826CBF5-65F1-4852-BB42-3D6F9C2032C1}">
      <dgm:prSet/>
      <dgm:spPr/>
      <dgm:t>
        <a:bodyPr/>
        <a:lstStyle/>
        <a:p>
          <a:endParaRPr lang="en-AU"/>
        </a:p>
      </dgm:t>
    </dgm:pt>
    <dgm:pt modelId="{2D0EF6E1-988E-4F32-BD4D-F64A3BF21A0D}" type="pres">
      <dgm:prSet presAssocID="{3D3BAE1D-D54A-4B52-8E93-E73D30D97C41}" presName="Name0" presStyleCnt="0">
        <dgm:presLayoutVars>
          <dgm:chMax val="7"/>
          <dgm:chPref val="7"/>
          <dgm:dir/>
        </dgm:presLayoutVars>
      </dgm:prSet>
      <dgm:spPr/>
      <dgm:t>
        <a:bodyPr/>
        <a:lstStyle/>
        <a:p>
          <a:endParaRPr lang="en-AU"/>
        </a:p>
      </dgm:t>
    </dgm:pt>
    <dgm:pt modelId="{C49904F6-8CA3-4F89-8C71-6B23762DCC2E}" type="pres">
      <dgm:prSet presAssocID="{3D3BAE1D-D54A-4B52-8E93-E73D30D97C41}" presName="Name1" presStyleCnt="0"/>
      <dgm:spPr/>
    </dgm:pt>
    <dgm:pt modelId="{711DFD8C-EB8B-43D6-9698-C4D1DA803194}" type="pres">
      <dgm:prSet presAssocID="{3D3BAE1D-D54A-4B52-8E93-E73D30D97C41}" presName="cycle" presStyleCnt="0"/>
      <dgm:spPr/>
    </dgm:pt>
    <dgm:pt modelId="{5B5E9474-01C2-4743-9F57-C65E7AD72FEF}" type="pres">
      <dgm:prSet presAssocID="{3D3BAE1D-D54A-4B52-8E93-E73D30D97C41}" presName="srcNode" presStyleLbl="node1" presStyleIdx="0" presStyleCnt="3"/>
      <dgm:spPr/>
    </dgm:pt>
    <dgm:pt modelId="{AB3D4B8A-4F1C-48D0-8010-79F425BA5B3E}" type="pres">
      <dgm:prSet presAssocID="{3D3BAE1D-D54A-4B52-8E93-E73D30D97C41}" presName="conn" presStyleLbl="parChTrans1D2" presStyleIdx="0" presStyleCnt="1"/>
      <dgm:spPr/>
      <dgm:t>
        <a:bodyPr/>
        <a:lstStyle/>
        <a:p>
          <a:endParaRPr lang="en-AU"/>
        </a:p>
      </dgm:t>
    </dgm:pt>
    <dgm:pt modelId="{D63DAE57-1876-4C9E-9DEA-E51D8D5E031A}" type="pres">
      <dgm:prSet presAssocID="{3D3BAE1D-D54A-4B52-8E93-E73D30D97C41}" presName="extraNode" presStyleLbl="node1" presStyleIdx="0" presStyleCnt="3"/>
      <dgm:spPr/>
    </dgm:pt>
    <dgm:pt modelId="{A92566EB-E5B6-4F2A-947D-565D3B99ECCB}" type="pres">
      <dgm:prSet presAssocID="{3D3BAE1D-D54A-4B52-8E93-E73D30D97C41}" presName="dstNode" presStyleLbl="node1" presStyleIdx="0" presStyleCnt="3"/>
      <dgm:spPr/>
    </dgm:pt>
    <dgm:pt modelId="{E738DC10-6AF8-465C-B30B-00223898542D}" type="pres">
      <dgm:prSet presAssocID="{08F32601-9620-4B31-94B3-96F904D46114}" presName="text_1" presStyleLbl="node1" presStyleIdx="0" presStyleCnt="3">
        <dgm:presLayoutVars>
          <dgm:bulletEnabled val="1"/>
        </dgm:presLayoutVars>
      </dgm:prSet>
      <dgm:spPr/>
      <dgm:t>
        <a:bodyPr/>
        <a:lstStyle/>
        <a:p>
          <a:endParaRPr lang="en-AU"/>
        </a:p>
      </dgm:t>
    </dgm:pt>
    <dgm:pt modelId="{B0F55989-6385-4FA7-80E8-0A528BEED4AE}" type="pres">
      <dgm:prSet presAssocID="{08F32601-9620-4B31-94B3-96F904D46114}" presName="accent_1" presStyleCnt="0"/>
      <dgm:spPr/>
    </dgm:pt>
    <dgm:pt modelId="{14C33577-E0CD-4A94-8B90-7378C55C4DF4}" type="pres">
      <dgm:prSet presAssocID="{08F32601-9620-4B31-94B3-96F904D46114}" presName="accentRepeatNode" presStyleLbl="solidFgAcc1" presStyleIdx="0" presStyleCnt="3"/>
      <dgm:spPr/>
    </dgm:pt>
    <dgm:pt modelId="{175CC5DA-C25E-4DA8-9940-B23ECB5C4046}" type="pres">
      <dgm:prSet presAssocID="{91D3F500-9280-47D8-A41D-A065A09D8C4B}" presName="text_2" presStyleLbl="node1" presStyleIdx="1" presStyleCnt="3">
        <dgm:presLayoutVars>
          <dgm:bulletEnabled val="1"/>
        </dgm:presLayoutVars>
      </dgm:prSet>
      <dgm:spPr/>
      <dgm:t>
        <a:bodyPr/>
        <a:lstStyle/>
        <a:p>
          <a:endParaRPr lang="en-AU"/>
        </a:p>
      </dgm:t>
    </dgm:pt>
    <dgm:pt modelId="{26CF7FC9-AD0F-4199-A38A-A3FF1E4630E3}" type="pres">
      <dgm:prSet presAssocID="{91D3F500-9280-47D8-A41D-A065A09D8C4B}" presName="accent_2" presStyleCnt="0"/>
      <dgm:spPr/>
    </dgm:pt>
    <dgm:pt modelId="{AA95429F-6BCE-4915-A1EC-29761B6BAECE}" type="pres">
      <dgm:prSet presAssocID="{91D3F500-9280-47D8-A41D-A065A09D8C4B}" presName="accentRepeatNode" presStyleLbl="solidFgAcc1" presStyleIdx="1" presStyleCnt="3"/>
      <dgm:spPr/>
    </dgm:pt>
    <dgm:pt modelId="{FB4D4A82-A097-4018-9AC0-31379AEBE0B7}" type="pres">
      <dgm:prSet presAssocID="{4DBCD29A-B50B-4ADF-AEC1-8C69B9C68957}" presName="text_3" presStyleLbl="node1" presStyleIdx="2" presStyleCnt="3">
        <dgm:presLayoutVars>
          <dgm:bulletEnabled val="1"/>
        </dgm:presLayoutVars>
      </dgm:prSet>
      <dgm:spPr/>
      <dgm:t>
        <a:bodyPr/>
        <a:lstStyle/>
        <a:p>
          <a:endParaRPr lang="en-AU"/>
        </a:p>
      </dgm:t>
    </dgm:pt>
    <dgm:pt modelId="{95FFE949-0C3C-43A9-895D-6379AA17E5E9}" type="pres">
      <dgm:prSet presAssocID="{4DBCD29A-B50B-4ADF-AEC1-8C69B9C68957}" presName="accent_3" presStyleCnt="0"/>
      <dgm:spPr/>
    </dgm:pt>
    <dgm:pt modelId="{4AB56A1B-84B5-4DD1-8CE9-A1FFB7FE4BD7}" type="pres">
      <dgm:prSet presAssocID="{4DBCD29A-B50B-4ADF-AEC1-8C69B9C68957}" presName="accentRepeatNode" presStyleLbl="solidFgAcc1" presStyleIdx="2" presStyleCnt="3"/>
      <dgm:spPr/>
    </dgm:pt>
  </dgm:ptLst>
  <dgm:cxnLst>
    <dgm:cxn modelId="{8B499BB8-C752-4413-8D2A-AD2A1AE96E17}" type="presOf" srcId="{1846532C-1962-4626-BAFF-523235786FC1}" destId="{AB3D4B8A-4F1C-48D0-8010-79F425BA5B3E}" srcOrd="0" destOrd="0" presId="urn:microsoft.com/office/officeart/2008/layout/VerticalCurvedList"/>
    <dgm:cxn modelId="{9604D397-30C8-4A17-83D2-15713BAC9310}" srcId="{3D3BAE1D-D54A-4B52-8E93-E73D30D97C41}" destId="{08F32601-9620-4B31-94B3-96F904D46114}" srcOrd="0" destOrd="0" parTransId="{B51BF30B-B309-4654-A78E-FE9767B1297A}" sibTransId="{1846532C-1962-4626-BAFF-523235786FC1}"/>
    <dgm:cxn modelId="{C2462C4F-07C0-4C45-9CDD-54819F668DA2}" type="presOf" srcId="{4DBCD29A-B50B-4ADF-AEC1-8C69B9C68957}" destId="{FB4D4A82-A097-4018-9AC0-31379AEBE0B7}" srcOrd="0" destOrd="0" presId="urn:microsoft.com/office/officeart/2008/layout/VerticalCurvedList"/>
    <dgm:cxn modelId="{FB0CE848-B1E7-42A7-BA08-1FDD7822E334}" type="presOf" srcId="{08F32601-9620-4B31-94B3-96F904D46114}" destId="{E738DC10-6AF8-465C-B30B-00223898542D}" srcOrd="0" destOrd="0" presId="urn:microsoft.com/office/officeart/2008/layout/VerticalCurvedList"/>
    <dgm:cxn modelId="{5826CBF5-65F1-4852-BB42-3D6F9C2032C1}" srcId="{3D3BAE1D-D54A-4B52-8E93-E73D30D97C41}" destId="{4DBCD29A-B50B-4ADF-AEC1-8C69B9C68957}" srcOrd="2" destOrd="0" parTransId="{9431E642-022D-454C-B67C-4AE51374F754}" sibTransId="{2F54CFF1-8D59-42AB-88FC-AC52775C767D}"/>
    <dgm:cxn modelId="{5D64B42A-8DF5-4473-8970-E5B404A67EC9}" type="presOf" srcId="{91D3F500-9280-47D8-A41D-A065A09D8C4B}" destId="{175CC5DA-C25E-4DA8-9940-B23ECB5C4046}" srcOrd="0" destOrd="0" presId="urn:microsoft.com/office/officeart/2008/layout/VerticalCurvedList"/>
    <dgm:cxn modelId="{38959FF5-C676-4CFB-9FFD-86985B3DFAE9}" type="presOf" srcId="{3D3BAE1D-D54A-4B52-8E93-E73D30D97C41}" destId="{2D0EF6E1-988E-4F32-BD4D-F64A3BF21A0D}" srcOrd="0" destOrd="0" presId="urn:microsoft.com/office/officeart/2008/layout/VerticalCurvedList"/>
    <dgm:cxn modelId="{5CFD1004-48F4-4CBC-B904-9E0F5E3CE361}" srcId="{3D3BAE1D-D54A-4B52-8E93-E73D30D97C41}" destId="{91D3F500-9280-47D8-A41D-A065A09D8C4B}" srcOrd="1" destOrd="0" parTransId="{E630BA95-A343-41F5-85DD-5827EEFA1C49}" sibTransId="{A01405E4-BD8F-43B6-8DF3-C5641472DD56}"/>
    <dgm:cxn modelId="{0BDEE3AF-EC87-4102-A775-429D7CD1097C}" type="presParOf" srcId="{2D0EF6E1-988E-4F32-BD4D-F64A3BF21A0D}" destId="{C49904F6-8CA3-4F89-8C71-6B23762DCC2E}" srcOrd="0" destOrd="0" presId="urn:microsoft.com/office/officeart/2008/layout/VerticalCurvedList"/>
    <dgm:cxn modelId="{09960A59-C3CD-41D5-BC21-B1B75AE90006}" type="presParOf" srcId="{C49904F6-8CA3-4F89-8C71-6B23762DCC2E}" destId="{711DFD8C-EB8B-43D6-9698-C4D1DA803194}" srcOrd="0" destOrd="0" presId="urn:microsoft.com/office/officeart/2008/layout/VerticalCurvedList"/>
    <dgm:cxn modelId="{DD246413-9687-410F-B942-8FA0A364A4A9}" type="presParOf" srcId="{711DFD8C-EB8B-43D6-9698-C4D1DA803194}" destId="{5B5E9474-01C2-4743-9F57-C65E7AD72FEF}" srcOrd="0" destOrd="0" presId="urn:microsoft.com/office/officeart/2008/layout/VerticalCurvedList"/>
    <dgm:cxn modelId="{E96BDFB3-61B2-439E-96D9-2D52CC0C143F}" type="presParOf" srcId="{711DFD8C-EB8B-43D6-9698-C4D1DA803194}" destId="{AB3D4B8A-4F1C-48D0-8010-79F425BA5B3E}" srcOrd="1" destOrd="0" presId="urn:microsoft.com/office/officeart/2008/layout/VerticalCurvedList"/>
    <dgm:cxn modelId="{6C82C338-547B-483C-9E28-CF0336C32F1B}" type="presParOf" srcId="{711DFD8C-EB8B-43D6-9698-C4D1DA803194}" destId="{D63DAE57-1876-4C9E-9DEA-E51D8D5E031A}" srcOrd="2" destOrd="0" presId="urn:microsoft.com/office/officeart/2008/layout/VerticalCurvedList"/>
    <dgm:cxn modelId="{4119C923-E181-4EAE-8108-23EF0B2B87D7}" type="presParOf" srcId="{711DFD8C-EB8B-43D6-9698-C4D1DA803194}" destId="{A92566EB-E5B6-4F2A-947D-565D3B99ECCB}" srcOrd="3" destOrd="0" presId="urn:microsoft.com/office/officeart/2008/layout/VerticalCurvedList"/>
    <dgm:cxn modelId="{6D4706D6-2B99-439B-B3E7-59773F527EE4}" type="presParOf" srcId="{C49904F6-8CA3-4F89-8C71-6B23762DCC2E}" destId="{E738DC10-6AF8-465C-B30B-00223898542D}" srcOrd="1" destOrd="0" presId="urn:microsoft.com/office/officeart/2008/layout/VerticalCurvedList"/>
    <dgm:cxn modelId="{53A70E9C-155A-4249-94A8-FB73E6669F9C}" type="presParOf" srcId="{C49904F6-8CA3-4F89-8C71-6B23762DCC2E}" destId="{B0F55989-6385-4FA7-80E8-0A528BEED4AE}" srcOrd="2" destOrd="0" presId="urn:microsoft.com/office/officeart/2008/layout/VerticalCurvedList"/>
    <dgm:cxn modelId="{59AC757F-7E77-4806-BA80-B1F5D9973382}" type="presParOf" srcId="{B0F55989-6385-4FA7-80E8-0A528BEED4AE}" destId="{14C33577-E0CD-4A94-8B90-7378C55C4DF4}" srcOrd="0" destOrd="0" presId="urn:microsoft.com/office/officeart/2008/layout/VerticalCurvedList"/>
    <dgm:cxn modelId="{A4EC87A7-2C37-454C-BF67-85BE70FB7CCD}" type="presParOf" srcId="{C49904F6-8CA3-4F89-8C71-6B23762DCC2E}" destId="{175CC5DA-C25E-4DA8-9940-B23ECB5C4046}" srcOrd="3" destOrd="0" presId="urn:microsoft.com/office/officeart/2008/layout/VerticalCurvedList"/>
    <dgm:cxn modelId="{CAE94A2D-EEBD-407B-B6A6-45B0DF582FAA}" type="presParOf" srcId="{C49904F6-8CA3-4F89-8C71-6B23762DCC2E}" destId="{26CF7FC9-AD0F-4199-A38A-A3FF1E4630E3}" srcOrd="4" destOrd="0" presId="urn:microsoft.com/office/officeart/2008/layout/VerticalCurvedList"/>
    <dgm:cxn modelId="{0140DAE5-649C-40C7-92B7-F3D367FE0953}" type="presParOf" srcId="{26CF7FC9-AD0F-4199-A38A-A3FF1E4630E3}" destId="{AA95429F-6BCE-4915-A1EC-29761B6BAECE}" srcOrd="0" destOrd="0" presId="urn:microsoft.com/office/officeart/2008/layout/VerticalCurvedList"/>
    <dgm:cxn modelId="{71968A28-564D-410D-8C69-60CD28EBBAEE}" type="presParOf" srcId="{C49904F6-8CA3-4F89-8C71-6B23762DCC2E}" destId="{FB4D4A82-A097-4018-9AC0-31379AEBE0B7}" srcOrd="5" destOrd="0" presId="urn:microsoft.com/office/officeart/2008/layout/VerticalCurvedList"/>
    <dgm:cxn modelId="{71AD9979-D8AA-483F-A680-85599D524716}" type="presParOf" srcId="{C49904F6-8CA3-4F89-8C71-6B23762DCC2E}" destId="{95FFE949-0C3C-43A9-895D-6379AA17E5E9}" srcOrd="6" destOrd="0" presId="urn:microsoft.com/office/officeart/2008/layout/VerticalCurvedList"/>
    <dgm:cxn modelId="{738F2307-A510-402C-876E-B74BA3B4BD13}" type="presParOf" srcId="{95FFE949-0C3C-43A9-895D-6379AA17E5E9}" destId="{4AB56A1B-84B5-4DD1-8CE9-A1FFB7FE4B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3BAE1D-D54A-4B52-8E93-E73D30D97C4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08F32601-9620-4B31-94B3-96F904D46114}">
      <dgm:prSet phldrT="[Text]"/>
      <dgm:spPr/>
      <dgm:t>
        <a:bodyPr/>
        <a:lstStyle/>
        <a:p>
          <a:r>
            <a:rPr lang="en-AU" dirty="0"/>
            <a:t>“Have you smoked/used tobacco in the last 30 days?” should be asked </a:t>
          </a:r>
          <a:br>
            <a:rPr lang="en-AU" dirty="0"/>
          </a:br>
          <a:r>
            <a:rPr lang="en-AU" dirty="0"/>
            <a:t>as a matter of routine</a:t>
          </a:r>
        </a:p>
      </dgm:t>
    </dgm:pt>
    <dgm:pt modelId="{B51BF30B-B309-4654-A78E-FE9767B1297A}" type="parTrans" cxnId="{9604D397-30C8-4A17-83D2-15713BAC9310}">
      <dgm:prSet/>
      <dgm:spPr/>
      <dgm:t>
        <a:bodyPr/>
        <a:lstStyle/>
        <a:p>
          <a:endParaRPr lang="en-AU"/>
        </a:p>
      </dgm:t>
    </dgm:pt>
    <dgm:pt modelId="{1846532C-1962-4626-BAFF-523235786FC1}" type="sibTrans" cxnId="{9604D397-30C8-4A17-83D2-15713BAC9310}">
      <dgm:prSet/>
      <dgm:spPr/>
      <dgm:t>
        <a:bodyPr/>
        <a:lstStyle/>
        <a:p>
          <a:endParaRPr lang="en-AU"/>
        </a:p>
      </dgm:t>
    </dgm:pt>
    <dgm:pt modelId="{91D3F500-9280-47D8-A41D-A065A09D8C4B}">
      <dgm:prSet phldrT="[Text]"/>
      <dgm:spPr/>
      <dgm:t>
        <a:bodyPr/>
        <a:lstStyle/>
        <a:p>
          <a:r>
            <a:rPr lang="en-AU" dirty="0"/>
            <a:t>Don’t assume a patient smokes</a:t>
          </a:r>
        </a:p>
      </dgm:t>
    </dgm:pt>
    <dgm:pt modelId="{E630BA95-A343-41F5-85DD-5827EEFA1C49}" type="parTrans" cxnId="{5CFD1004-48F4-4CBC-B904-9E0F5E3CE361}">
      <dgm:prSet/>
      <dgm:spPr/>
      <dgm:t>
        <a:bodyPr/>
        <a:lstStyle/>
        <a:p>
          <a:endParaRPr lang="en-AU"/>
        </a:p>
      </dgm:t>
    </dgm:pt>
    <dgm:pt modelId="{A01405E4-BD8F-43B6-8DF3-C5641472DD56}" type="sibTrans" cxnId="{5CFD1004-48F4-4CBC-B904-9E0F5E3CE361}">
      <dgm:prSet/>
      <dgm:spPr/>
      <dgm:t>
        <a:bodyPr/>
        <a:lstStyle/>
        <a:p>
          <a:endParaRPr lang="en-AU"/>
        </a:p>
      </dgm:t>
    </dgm:pt>
    <dgm:pt modelId="{4DBCD29A-B50B-4ADF-AEC1-8C69B9C68957}">
      <dgm:prSet phldrT="[Text]"/>
      <dgm:spPr/>
      <dgm:t>
        <a:bodyPr/>
        <a:lstStyle/>
        <a:p>
          <a:r>
            <a:rPr lang="en-AU" dirty="0"/>
            <a:t>Provide information for patients to make an informed choice</a:t>
          </a:r>
        </a:p>
      </dgm:t>
    </dgm:pt>
    <dgm:pt modelId="{9431E642-022D-454C-B67C-4AE51374F754}" type="parTrans" cxnId="{5826CBF5-65F1-4852-BB42-3D6F9C2032C1}">
      <dgm:prSet/>
      <dgm:spPr/>
      <dgm:t>
        <a:bodyPr/>
        <a:lstStyle/>
        <a:p>
          <a:endParaRPr lang="en-AU"/>
        </a:p>
      </dgm:t>
    </dgm:pt>
    <dgm:pt modelId="{2F54CFF1-8D59-42AB-88FC-AC52775C767D}" type="sibTrans" cxnId="{5826CBF5-65F1-4852-BB42-3D6F9C2032C1}">
      <dgm:prSet/>
      <dgm:spPr/>
      <dgm:t>
        <a:bodyPr/>
        <a:lstStyle/>
        <a:p>
          <a:endParaRPr lang="en-AU"/>
        </a:p>
      </dgm:t>
    </dgm:pt>
    <dgm:pt modelId="{2D0EF6E1-988E-4F32-BD4D-F64A3BF21A0D}" type="pres">
      <dgm:prSet presAssocID="{3D3BAE1D-D54A-4B52-8E93-E73D30D97C41}" presName="Name0" presStyleCnt="0">
        <dgm:presLayoutVars>
          <dgm:chMax val="7"/>
          <dgm:chPref val="7"/>
          <dgm:dir/>
        </dgm:presLayoutVars>
      </dgm:prSet>
      <dgm:spPr/>
      <dgm:t>
        <a:bodyPr/>
        <a:lstStyle/>
        <a:p>
          <a:endParaRPr lang="en-AU"/>
        </a:p>
      </dgm:t>
    </dgm:pt>
    <dgm:pt modelId="{C49904F6-8CA3-4F89-8C71-6B23762DCC2E}" type="pres">
      <dgm:prSet presAssocID="{3D3BAE1D-D54A-4B52-8E93-E73D30D97C41}" presName="Name1" presStyleCnt="0"/>
      <dgm:spPr/>
    </dgm:pt>
    <dgm:pt modelId="{711DFD8C-EB8B-43D6-9698-C4D1DA803194}" type="pres">
      <dgm:prSet presAssocID="{3D3BAE1D-D54A-4B52-8E93-E73D30D97C41}" presName="cycle" presStyleCnt="0"/>
      <dgm:spPr/>
    </dgm:pt>
    <dgm:pt modelId="{5B5E9474-01C2-4743-9F57-C65E7AD72FEF}" type="pres">
      <dgm:prSet presAssocID="{3D3BAE1D-D54A-4B52-8E93-E73D30D97C41}" presName="srcNode" presStyleLbl="node1" presStyleIdx="0" presStyleCnt="3"/>
      <dgm:spPr/>
    </dgm:pt>
    <dgm:pt modelId="{AB3D4B8A-4F1C-48D0-8010-79F425BA5B3E}" type="pres">
      <dgm:prSet presAssocID="{3D3BAE1D-D54A-4B52-8E93-E73D30D97C41}" presName="conn" presStyleLbl="parChTrans1D2" presStyleIdx="0" presStyleCnt="1"/>
      <dgm:spPr/>
      <dgm:t>
        <a:bodyPr/>
        <a:lstStyle/>
        <a:p>
          <a:endParaRPr lang="en-AU"/>
        </a:p>
      </dgm:t>
    </dgm:pt>
    <dgm:pt modelId="{D63DAE57-1876-4C9E-9DEA-E51D8D5E031A}" type="pres">
      <dgm:prSet presAssocID="{3D3BAE1D-D54A-4B52-8E93-E73D30D97C41}" presName="extraNode" presStyleLbl="node1" presStyleIdx="0" presStyleCnt="3"/>
      <dgm:spPr/>
    </dgm:pt>
    <dgm:pt modelId="{A92566EB-E5B6-4F2A-947D-565D3B99ECCB}" type="pres">
      <dgm:prSet presAssocID="{3D3BAE1D-D54A-4B52-8E93-E73D30D97C41}" presName="dstNode" presStyleLbl="node1" presStyleIdx="0" presStyleCnt="3"/>
      <dgm:spPr/>
    </dgm:pt>
    <dgm:pt modelId="{E738DC10-6AF8-465C-B30B-00223898542D}" type="pres">
      <dgm:prSet presAssocID="{08F32601-9620-4B31-94B3-96F904D46114}" presName="text_1" presStyleLbl="node1" presStyleIdx="0" presStyleCnt="3" custScaleY="159788">
        <dgm:presLayoutVars>
          <dgm:bulletEnabled val="1"/>
        </dgm:presLayoutVars>
      </dgm:prSet>
      <dgm:spPr/>
      <dgm:t>
        <a:bodyPr/>
        <a:lstStyle/>
        <a:p>
          <a:endParaRPr lang="en-AU"/>
        </a:p>
      </dgm:t>
    </dgm:pt>
    <dgm:pt modelId="{B0F55989-6385-4FA7-80E8-0A528BEED4AE}" type="pres">
      <dgm:prSet presAssocID="{08F32601-9620-4B31-94B3-96F904D46114}" presName="accent_1" presStyleCnt="0"/>
      <dgm:spPr/>
    </dgm:pt>
    <dgm:pt modelId="{14C33577-E0CD-4A94-8B90-7378C55C4DF4}" type="pres">
      <dgm:prSet presAssocID="{08F32601-9620-4B31-94B3-96F904D46114}" presName="accentRepeatNode" presStyleLbl="solidFgAcc1" presStyleIdx="0" presStyleCnt="3"/>
      <dgm:spPr/>
    </dgm:pt>
    <dgm:pt modelId="{175CC5DA-C25E-4DA8-9940-B23ECB5C4046}" type="pres">
      <dgm:prSet presAssocID="{91D3F500-9280-47D8-A41D-A065A09D8C4B}" presName="text_2" presStyleLbl="node1" presStyleIdx="1" presStyleCnt="3" custLinFactNeighborX="326" custLinFactNeighborY="12602">
        <dgm:presLayoutVars>
          <dgm:bulletEnabled val="1"/>
        </dgm:presLayoutVars>
      </dgm:prSet>
      <dgm:spPr/>
      <dgm:t>
        <a:bodyPr/>
        <a:lstStyle/>
        <a:p>
          <a:endParaRPr lang="en-AU"/>
        </a:p>
      </dgm:t>
    </dgm:pt>
    <dgm:pt modelId="{26CF7FC9-AD0F-4199-A38A-A3FF1E4630E3}" type="pres">
      <dgm:prSet presAssocID="{91D3F500-9280-47D8-A41D-A065A09D8C4B}" presName="accent_2" presStyleCnt="0"/>
      <dgm:spPr/>
    </dgm:pt>
    <dgm:pt modelId="{AA95429F-6BCE-4915-A1EC-29761B6BAECE}" type="pres">
      <dgm:prSet presAssocID="{91D3F500-9280-47D8-A41D-A065A09D8C4B}" presName="accentRepeatNode" presStyleLbl="solidFgAcc1" presStyleIdx="1" presStyleCnt="3"/>
      <dgm:spPr/>
    </dgm:pt>
    <dgm:pt modelId="{FB4D4A82-A097-4018-9AC0-31379AEBE0B7}" type="pres">
      <dgm:prSet presAssocID="{4DBCD29A-B50B-4ADF-AEC1-8C69B9C68957}" presName="text_3" presStyleLbl="node1" presStyleIdx="2" presStyleCnt="3">
        <dgm:presLayoutVars>
          <dgm:bulletEnabled val="1"/>
        </dgm:presLayoutVars>
      </dgm:prSet>
      <dgm:spPr/>
      <dgm:t>
        <a:bodyPr/>
        <a:lstStyle/>
        <a:p>
          <a:endParaRPr lang="en-AU"/>
        </a:p>
      </dgm:t>
    </dgm:pt>
    <dgm:pt modelId="{95FFE949-0C3C-43A9-895D-6379AA17E5E9}" type="pres">
      <dgm:prSet presAssocID="{4DBCD29A-B50B-4ADF-AEC1-8C69B9C68957}" presName="accent_3" presStyleCnt="0"/>
      <dgm:spPr/>
    </dgm:pt>
    <dgm:pt modelId="{4AB56A1B-84B5-4DD1-8CE9-A1FFB7FE4BD7}" type="pres">
      <dgm:prSet presAssocID="{4DBCD29A-B50B-4ADF-AEC1-8C69B9C68957}" presName="accentRepeatNode" presStyleLbl="solidFgAcc1" presStyleIdx="2" presStyleCnt="3"/>
      <dgm:spPr/>
    </dgm:pt>
  </dgm:ptLst>
  <dgm:cxnLst>
    <dgm:cxn modelId="{AF8FF39F-0C21-4E1F-9D91-C3CA9CFD3FA6}" type="presOf" srcId="{08F32601-9620-4B31-94B3-96F904D46114}" destId="{E738DC10-6AF8-465C-B30B-00223898542D}" srcOrd="0" destOrd="0" presId="urn:microsoft.com/office/officeart/2008/layout/VerticalCurvedList"/>
    <dgm:cxn modelId="{9604D397-30C8-4A17-83D2-15713BAC9310}" srcId="{3D3BAE1D-D54A-4B52-8E93-E73D30D97C41}" destId="{08F32601-9620-4B31-94B3-96F904D46114}" srcOrd="0" destOrd="0" parTransId="{B51BF30B-B309-4654-A78E-FE9767B1297A}" sibTransId="{1846532C-1962-4626-BAFF-523235786FC1}"/>
    <dgm:cxn modelId="{89B9A966-E9D8-42FE-9C64-FBB9D2835167}" type="presOf" srcId="{91D3F500-9280-47D8-A41D-A065A09D8C4B}" destId="{175CC5DA-C25E-4DA8-9940-B23ECB5C4046}" srcOrd="0" destOrd="0" presId="urn:microsoft.com/office/officeart/2008/layout/VerticalCurvedList"/>
    <dgm:cxn modelId="{5826CBF5-65F1-4852-BB42-3D6F9C2032C1}" srcId="{3D3BAE1D-D54A-4B52-8E93-E73D30D97C41}" destId="{4DBCD29A-B50B-4ADF-AEC1-8C69B9C68957}" srcOrd="2" destOrd="0" parTransId="{9431E642-022D-454C-B67C-4AE51374F754}" sibTransId="{2F54CFF1-8D59-42AB-88FC-AC52775C767D}"/>
    <dgm:cxn modelId="{14C83FC3-0B5E-493D-97E2-F018F00EBE86}" type="presOf" srcId="{3D3BAE1D-D54A-4B52-8E93-E73D30D97C41}" destId="{2D0EF6E1-988E-4F32-BD4D-F64A3BF21A0D}" srcOrd="0" destOrd="0" presId="urn:microsoft.com/office/officeart/2008/layout/VerticalCurvedList"/>
    <dgm:cxn modelId="{6F350D53-49D8-4585-85A2-ECB30E3C0909}" type="presOf" srcId="{1846532C-1962-4626-BAFF-523235786FC1}" destId="{AB3D4B8A-4F1C-48D0-8010-79F425BA5B3E}" srcOrd="0" destOrd="0" presId="urn:microsoft.com/office/officeart/2008/layout/VerticalCurvedList"/>
    <dgm:cxn modelId="{5CFD1004-48F4-4CBC-B904-9E0F5E3CE361}" srcId="{3D3BAE1D-D54A-4B52-8E93-E73D30D97C41}" destId="{91D3F500-9280-47D8-A41D-A065A09D8C4B}" srcOrd="1" destOrd="0" parTransId="{E630BA95-A343-41F5-85DD-5827EEFA1C49}" sibTransId="{A01405E4-BD8F-43B6-8DF3-C5641472DD56}"/>
    <dgm:cxn modelId="{EBCA2A77-CC38-48FC-9ED6-CFAC6ECC7816}" type="presOf" srcId="{4DBCD29A-B50B-4ADF-AEC1-8C69B9C68957}" destId="{FB4D4A82-A097-4018-9AC0-31379AEBE0B7}" srcOrd="0" destOrd="0" presId="urn:microsoft.com/office/officeart/2008/layout/VerticalCurvedList"/>
    <dgm:cxn modelId="{E13A2BC3-00C7-483A-812C-EC528C62514A}" type="presParOf" srcId="{2D0EF6E1-988E-4F32-BD4D-F64A3BF21A0D}" destId="{C49904F6-8CA3-4F89-8C71-6B23762DCC2E}" srcOrd="0" destOrd="0" presId="urn:microsoft.com/office/officeart/2008/layout/VerticalCurvedList"/>
    <dgm:cxn modelId="{159E8238-7812-49EC-A1FC-8D65912CC2FD}" type="presParOf" srcId="{C49904F6-8CA3-4F89-8C71-6B23762DCC2E}" destId="{711DFD8C-EB8B-43D6-9698-C4D1DA803194}" srcOrd="0" destOrd="0" presId="urn:microsoft.com/office/officeart/2008/layout/VerticalCurvedList"/>
    <dgm:cxn modelId="{2CF0CCD2-FC97-4D93-858B-4BB4DBCF46B9}" type="presParOf" srcId="{711DFD8C-EB8B-43D6-9698-C4D1DA803194}" destId="{5B5E9474-01C2-4743-9F57-C65E7AD72FEF}" srcOrd="0" destOrd="0" presId="urn:microsoft.com/office/officeart/2008/layout/VerticalCurvedList"/>
    <dgm:cxn modelId="{BB7BC20B-7918-4F72-BB98-46F5734AE54C}" type="presParOf" srcId="{711DFD8C-EB8B-43D6-9698-C4D1DA803194}" destId="{AB3D4B8A-4F1C-48D0-8010-79F425BA5B3E}" srcOrd="1" destOrd="0" presId="urn:microsoft.com/office/officeart/2008/layout/VerticalCurvedList"/>
    <dgm:cxn modelId="{F5B6703F-1870-4E55-93FD-AB0D14D7BFD4}" type="presParOf" srcId="{711DFD8C-EB8B-43D6-9698-C4D1DA803194}" destId="{D63DAE57-1876-4C9E-9DEA-E51D8D5E031A}" srcOrd="2" destOrd="0" presId="urn:microsoft.com/office/officeart/2008/layout/VerticalCurvedList"/>
    <dgm:cxn modelId="{34985E2A-818A-43AA-9310-991D2FCB01B7}" type="presParOf" srcId="{711DFD8C-EB8B-43D6-9698-C4D1DA803194}" destId="{A92566EB-E5B6-4F2A-947D-565D3B99ECCB}" srcOrd="3" destOrd="0" presId="urn:microsoft.com/office/officeart/2008/layout/VerticalCurvedList"/>
    <dgm:cxn modelId="{AA4C237A-95ED-4D8B-9CFE-F57EE8063CAA}" type="presParOf" srcId="{C49904F6-8CA3-4F89-8C71-6B23762DCC2E}" destId="{E738DC10-6AF8-465C-B30B-00223898542D}" srcOrd="1" destOrd="0" presId="urn:microsoft.com/office/officeart/2008/layout/VerticalCurvedList"/>
    <dgm:cxn modelId="{7D9A76CC-B164-49EE-9061-96407F94C7B4}" type="presParOf" srcId="{C49904F6-8CA3-4F89-8C71-6B23762DCC2E}" destId="{B0F55989-6385-4FA7-80E8-0A528BEED4AE}" srcOrd="2" destOrd="0" presId="urn:microsoft.com/office/officeart/2008/layout/VerticalCurvedList"/>
    <dgm:cxn modelId="{24F85770-3473-443C-9C48-2CBB75682C15}" type="presParOf" srcId="{B0F55989-6385-4FA7-80E8-0A528BEED4AE}" destId="{14C33577-E0CD-4A94-8B90-7378C55C4DF4}" srcOrd="0" destOrd="0" presId="urn:microsoft.com/office/officeart/2008/layout/VerticalCurvedList"/>
    <dgm:cxn modelId="{7BBB8E57-169F-4064-A0FE-B16FEBE2150C}" type="presParOf" srcId="{C49904F6-8CA3-4F89-8C71-6B23762DCC2E}" destId="{175CC5DA-C25E-4DA8-9940-B23ECB5C4046}" srcOrd="3" destOrd="0" presId="urn:microsoft.com/office/officeart/2008/layout/VerticalCurvedList"/>
    <dgm:cxn modelId="{E5AEB5F3-A573-485E-9F2D-004D9D2117BF}" type="presParOf" srcId="{C49904F6-8CA3-4F89-8C71-6B23762DCC2E}" destId="{26CF7FC9-AD0F-4199-A38A-A3FF1E4630E3}" srcOrd="4" destOrd="0" presId="urn:microsoft.com/office/officeart/2008/layout/VerticalCurvedList"/>
    <dgm:cxn modelId="{E534CAE2-68B8-47D2-9106-AAC9F1068C4A}" type="presParOf" srcId="{26CF7FC9-AD0F-4199-A38A-A3FF1E4630E3}" destId="{AA95429F-6BCE-4915-A1EC-29761B6BAECE}" srcOrd="0" destOrd="0" presId="urn:microsoft.com/office/officeart/2008/layout/VerticalCurvedList"/>
    <dgm:cxn modelId="{5D776324-CB62-40A9-9B3A-C0F29A90CF61}" type="presParOf" srcId="{C49904F6-8CA3-4F89-8C71-6B23762DCC2E}" destId="{FB4D4A82-A097-4018-9AC0-31379AEBE0B7}" srcOrd="5" destOrd="0" presId="urn:microsoft.com/office/officeart/2008/layout/VerticalCurvedList"/>
    <dgm:cxn modelId="{C96C80A0-FC9D-460C-8E2A-039441C5FA75}" type="presParOf" srcId="{C49904F6-8CA3-4F89-8C71-6B23762DCC2E}" destId="{95FFE949-0C3C-43A9-895D-6379AA17E5E9}" srcOrd="6" destOrd="0" presId="urn:microsoft.com/office/officeart/2008/layout/VerticalCurvedList"/>
    <dgm:cxn modelId="{BA20BFC4-8F47-41A0-AC7D-B86640E30D18}" type="presParOf" srcId="{95FFE949-0C3C-43A9-895D-6379AA17E5E9}" destId="{4AB56A1B-84B5-4DD1-8CE9-A1FFB7FE4BD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6C0835-4CFF-47AB-B355-A3DD0EA29613}"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72C16155-A815-46A9-B148-41E166AC8FB6}">
      <dgm:prSet phldrT="[Text]"/>
      <dgm:spPr/>
      <dgm:t>
        <a:bodyPr/>
        <a:lstStyle/>
        <a:p>
          <a:r>
            <a:rPr lang="en-AU" b="1"/>
            <a:t>The </a:t>
          </a:r>
          <a:r>
            <a:rPr lang="en-AU" b="1" dirty="0"/>
            <a:t>benefits of quitting after a cancer diagnosis</a:t>
          </a:r>
        </a:p>
      </dgm:t>
    </dgm:pt>
    <dgm:pt modelId="{AA9BF83A-9C39-4ED8-A50B-EBCAEE9B2895}" type="parTrans" cxnId="{242AA53F-115D-4EB1-937B-E4A6BFEAB4E3}">
      <dgm:prSet/>
      <dgm:spPr/>
      <dgm:t>
        <a:bodyPr/>
        <a:lstStyle/>
        <a:p>
          <a:endParaRPr lang="en-AU"/>
        </a:p>
      </dgm:t>
    </dgm:pt>
    <dgm:pt modelId="{FBA651EE-639F-4AC8-84FF-3C458787C516}" type="sibTrans" cxnId="{242AA53F-115D-4EB1-937B-E4A6BFEAB4E3}">
      <dgm:prSet/>
      <dgm:spPr/>
      <dgm:t>
        <a:bodyPr/>
        <a:lstStyle/>
        <a:p>
          <a:endParaRPr lang="en-AU"/>
        </a:p>
      </dgm:t>
    </dgm:pt>
    <dgm:pt modelId="{6553EBE3-68F8-4E35-9539-2B3EAADFCF07}">
      <dgm:prSet phldrT="[Text]"/>
      <dgm:spPr/>
      <dgm:t>
        <a:bodyPr/>
        <a:lstStyle/>
        <a:p>
          <a:r>
            <a:rPr lang="en-AU" b="1"/>
            <a:t>The </a:t>
          </a:r>
          <a:r>
            <a:rPr lang="en-AU" b="1" dirty="0"/>
            <a:t>risks of continued tobacco use after a diagnosis</a:t>
          </a:r>
        </a:p>
      </dgm:t>
    </dgm:pt>
    <dgm:pt modelId="{6728992B-1A3B-48C1-A479-BF1567AE99BA}" type="parTrans" cxnId="{E495BC90-8023-488D-B384-48D86AF71AA5}">
      <dgm:prSet/>
      <dgm:spPr/>
      <dgm:t>
        <a:bodyPr/>
        <a:lstStyle/>
        <a:p>
          <a:endParaRPr lang="en-AU"/>
        </a:p>
      </dgm:t>
    </dgm:pt>
    <dgm:pt modelId="{5CDEA5BD-C8FC-4353-BCED-25F8F5A510AE}" type="sibTrans" cxnId="{E495BC90-8023-488D-B384-48D86AF71AA5}">
      <dgm:prSet/>
      <dgm:spPr/>
      <dgm:t>
        <a:bodyPr/>
        <a:lstStyle/>
        <a:p>
          <a:endParaRPr lang="en-AU"/>
        </a:p>
      </dgm:t>
    </dgm:pt>
    <dgm:pt modelId="{9B5A700F-EAA3-4D55-96BE-24387318EE09}" type="pres">
      <dgm:prSet presAssocID="{5F6C0835-4CFF-47AB-B355-A3DD0EA29613}" presName="Name0" presStyleCnt="0">
        <dgm:presLayoutVars>
          <dgm:chMax val="7"/>
          <dgm:dir/>
          <dgm:resizeHandles val="exact"/>
        </dgm:presLayoutVars>
      </dgm:prSet>
      <dgm:spPr/>
    </dgm:pt>
    <dgm:pt modelId="{87E16475-F47E-44E2-8F88-6A01428A8D6D}" type="pres">
      <dgm:prSet presAssocID="{5F6C0835-4CFF-47AB-B355-A3DD0EA29613}" presName="ellipse1" presStyleLbl="vennNode1" presStyleIdx="0" presStyleCnt="2" custScaleX="111599" custScaleY="111591" custLinFactNeighborX="-51331" custLinFactNeighborY="28116">
        <dgm:presLayoutVars>
          <dgm:bulletEnabled val="1"/>
        </dgm:presLayoutVars>
      </dgm:prSet>
      <dgm:spPr/>
      <dgm:t>
        <a:bodyPr/>
        <a:lstStyle/>
        <a:p>
          <a:endParaRPr lang="en-AU"/>
        </a:p>
      </dgm:t>
    </dgm:pt>
    <dgm:pt modelId="{7EBC7073-A16E-48B1-AAAE-3CB912136CDA}" type="pres">
      <dgm:prSet presAssocID="{5F6C0835-4CFF-47AB-B355-A3DD0EA29613}" presName="ellipse2" presStyleLbl="vennNode1" presStyleIdx="1" presStyleCnt="2" custScaleX="111599" custScaleY="111591" custLinFactNeighborX="50666" custLinFactNeighborY="-38578">
        <dgm:presLayoutVars>
          <dgm:bulletEnabled val="1"/>
        </dgm:presLayoutVars>
      </dgm:prSet>
      <dgm:spPr/>
      <dgm:t>
        <a:bodyPr/>
        <a:lstStyle/>
        <a:p>
          <a:endParaRPr lang="en-AU"/>
        </a:p>
      </dgm:t>
    </dgm:pt>
  </dgm:ptLst>
  <dgm:cxnLst>
    <dgm:cxn modelId="{E495BC90-8023-488D-B384-48D86AF71AA5}" srcId="{5F6C0835-4CFF-47AB-B355-A3DD0EA29613}" destId="{6553EBE3-68F8-4E35-9539-2B3EAADFCF07}" srcOrd="1" destOrd="0" parTransId="{6728992B-1A3B-48C1-A479-BF1567AE99BA}" sibTransId="{5CDEA5BD-C8FC-4353-BCED-25F8F5A510AE}"/>
    <dgm:cxn modelId="{242AA53F-115D-4EB1-937B-E4A6BFEAB4E3}" srcId="{5F6C0835-4CFF-47AB-B355-A3DD0EA29613}" destId="{72C16155-A815-46A9-B148-41E166AC8FB6}" srcOrd="0" destOrd="0" parTransId="{AA9BF83A-9C39-4ED8-A50B-EBCAEE9B2895}" sibTransId="{FBA651EE-639F-4AC8-84FF-3C458787C516}"/>
    <dgm:cxn modelId="{3561EBAE-6830-455F-8C8A-A610F1A1709D}" type="presOf" srcId="{5F6C0835-4CFF-47AB-B355-A3DD0EA29613}" destId="{9B5A700F-EAA3-4D55-96BE-24387318EE09}" srcOrd="0" destOrd="0" presId="urn:microsoft.com/office/officeart/2005/8/layout/rings+Icon"/>
    <dgm:cxn modelId="{022F1E83-F845-4575-8968-E318FB9ED2FA}" type="presOf" srcId="{6553EBE3-68F8-4E35-9539-2B3EAADFCF07}" destId="{7EBC7073-A16E-48B1-AAAE-3CB912136CDA}" srcOrd="0" destOrd="0" presId="urn:microsoft.com/office/officeart/2005/8/layout/rings+Icon"/>
    <dgm:cxn modelId="{E665C6A8-3C43-4BB6-89DE-79F506FA8895}" type="presOf" srcId="{72C16155-A815-46A9-B148-41E166AC8FB6}" destId="{87E16475-F47E-44E2-8F88-6A01428A8D6D}" srcOrd="0" destOrd="0" presId="urn:microsoft.com/office/officeart/2005/8/layout/rings+Icon"/>
    <dgm:cxn modelId="{3F3B8DFA-309B-4B37-A955-6BD3B2D2F1FD}" type="presParOf" srcId="{9B5A700F-EAA3-4D55-96BE-24387318EE09}" destId="{87E16475-F47E-44E2-8F88-6A01428A8D6D}" srcOrd="0" destOrd="0" presId="urn:microsoft.com/office/officeart/2005/8/layout/rings+Icon"/>
    <dgm:cxn modelId="{4EA8C1F3-C63A-4F7D-B0D9-C6624542C6C1}" type="presParOf" srcId="{9B5A700F-EAA3-4D55-96BE-24387318EE09}" destId="{7EBC7073-A16E-48B1-AAAE-3CB912136CDA}"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13E582-6EFA-48F5-9819-FCEA381C5D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0ACBE6DA-D215-49C5-8BA6-84C281AA0496}">
      <dgm:prSet phldrT="[Text]"/>
      <dgm:spPr/>
      <dgm:t>
        <a:bodyPr/>
        <a:lstStyle/>
        <a:p>
          <a:r>
            <a:rPr lang="en-AU" dirty="0"/>
            <a:t>Quitting smoking improves treatment outcomes</a:t>
          </a:r>
          <a:r>
            <a:rPr lang="en-AU" baseline="30000" dirty="0"/>
            <a:t>1</a:t>
          </a:r>
        </a:p>
      </dgm:t>
    </dgm:pt>
    <dgm:pt modelId="{E8B2034A-1B3C-44B0-8301-B29D7D573A62}" type="parTrans" cxnId="{64C2FE75-B261-4ED0-86C6-4C467DF76CE1}">
      <dgm:prSet/>
      <dgm:spPr/>
      <dgm:t>
        <a:bodyPr/>
        <a:lstStyle/>
        <a:p>
          <a:endParaRPr lang="en-AU"/>
        </a:p>
      </dgm:t>
    </dgm:pt>
    <dgm:pt modelId="{C3C1B78C-A508-4459-8E9B-66EE4275D7FA}" type="sibTrans" cxnId="{64C2FE75-B261-4ED0-86C6-4C467DF76CE1}">
      <dgm:prSet/>
      <dgm:spPr/>
      <dgm:t>
        <a:bodyPr/>
        <a:lstStyle/>
        <a:p>
          <a:endParaRPr lang="en-AU"/>
        </a:p>
      </dgm:t>
    </dgm:pt>
    <dgm:pt modelId="{A1F29214-04DF-4441-8407-2AE982EE5394}">
      <dgm:prSet phldrT="[Text]"/>
      <dgm:spPr/>
      <dgm:t>
        <a:bodyPr/>
        <a:lstStyle/>
        <a:p>
          <a:r>
            <a:rPr lang="en-AU" dirty="0"/>
            <a:t>Cancer drugs are more effective when you quit</a:t>
          </a:r>
          <a:r>
            <a:rPr lang="en-AU" baseline="30000" dirty="0"/>
            <a:t>3</a:t>
          </a:r>
        </a:p>
      </dgm:t>
    </dgm:pt>
    <dgm:pt modelId="{1BE6515A-DB93-4B49-85E4-BF3B0C1F6791}" type="parTrans" cxnId="{55219CA2-5A3E-4EDB-AECB-A12E20F9F0B8}">
      <dgm:prSet/>
      <dgm:spPr/>
      <dgm:t>
        <a:bodyPr/>
        <a:lstStyle/>
        <a:p>
          <a:endParaRPr lang="en-AU"/>
        </a:p>
      </dgm:t>
    </dgm:pt>
    <dgm:pt modelId="{D887DCD6-ED41-4BF0-A022-3D9D6B6473CF}" type="sibTrans" cxnId="{55219CA2-5A3E-4EDB-AECB-A12E20F9F0B8}">
      <dgm:prSet/>
      <dgm:spPr/>
      <dgm:t>
        <a:bodyPr/>
        <a:lstStyle/>
        <a:p>
          <a:endParaRPr lang="en-AU"/>
        </a:p>
      </dgm:t>
    </dgm:pt>
    <dgm:pt modelId="{CD4D7097-F070-4C47-8242-08FCDA23B495}">
      <dgm:prSet phldrT="[Text]"/>
      <dgm:spPr/>
      <dgm:t>
        <a:bodyPr/>
        <a:lstStyle/>
        <a:p>
          <a:r>
            <a:rPr lang="en-AU" dirty="0"/>
            <a:t>Your chances of complications are reduced when you quit</a:t>
          </a:r>
          <a:r>
            <a:rPr lang="en-AU" baseline="30000" dirty="0"/>
            <a:t>2</a:t>
          </a:r>
        </a:p>
      </dgm:t>
    </dgm:pt>
    <dgm:pt modelId="{ECE72508-9558-4EC8-9B27-85E361BB34DE}" type="parTrans" cxnId="{270E2577-C481-4DF4-B91D-D7F4FBBF62DE}">
      <dgm:prSet/>
      <dgm:spPr/>
      <dgm:t>
        <a:bodyPr/>
        <a:lstStyle/>
        <a:p>
          <a:endParaRPr lang="en-AU"/>
        </a:p>
      </dgm:t>
    </dgm:pt>
    <dgm:pt modelId="{79500705-8ABB-4562-B106-AFFAB2A1FA74}" type="sibTrans" cxnId="{270E2577-C481-4DF4-B91D-D7F4FBBF62DE}">
      <dgm:prSet/>
      <dgm:spPr/>
      <dgm:t>
        <a:bodyPr/>
        <a:lstStyle/>
        <a:p>
          <a:endParaRPr lang="en-AU"/>
        </a:p>
      </dgm:t>
    </dgm:pt>
    <dgm:pt modelId="{B47F16BF-CEDE-4BF5-BCDA-7467702E1B5A}">
      <dgm:prSet phldrT="[Text]"/>
      <dgm:spPr/>
      <dgm:t>
        <a:bodyPr/>
        <a:lstStyle/>
        <a:p>
          <a:r>
            <a:rPr lang="en-AU" dirty="0"/>
            <a:t>Continuing to smoke may make your cancer more aggressive</a:t>
          </a:r>
          <a:r>
            <a:rPr lang="en-AU" baseline="30000" dirty="0"/>
            <a:t>4,5</a:t>
          </a:r>
        </a:p>
      </dgm:t>
    </dgm:pt>
    <dgm:pt modelId="{8F38BF5D-13FA-422F-BD34-0A9F53183DF6}" type="parTrans" cxnId="{F6BF6A9E-8DCA-4461-AAB6-8BB9894E05B3}">
      <dgm:prSet/>
      <dgm:spPr/>
      <dgm:t>
        <a:bodyPr/>
        <a:lstStyle/>
        <a:p>
          <a:endParaRPr lang="en-AU"/>
        </a:p>
      </dgm:t>
    </dgm:pt>
    <dgm:pt modelId="{CD189BD8-86A8-4F64-8F1D-9DFE7E5C7D6C}" type="sibTrans" cxnId="{F6BF6A9E-8DCA-4461-AAB6-8BB9894E05B3}">
      <dgm:prSet/>
      <dgm:spPr/>
      <dgm:t>
        <a:bodyPr/>
        <a:lstStyle/>
        <a:p>
          <a:endParaRPr lang="en-AU"/>
        </a:p>
      </dgm:t>
    </dgm:pt>
    <dgm:pt modelId="{BFF279D2-B561-4A56-949C-0850071EB79D}">
      <dgm:prSet phldrT="[Text]"/>
      <dgm:spPr/>
      <dgm:t>
        <a:bodyPr/>
        <a:lstStyle/>
        <a:p>
          <a:r>
            <a:rPr lang="en-AU" dirty="0"/>
            <a:t>Continued smoking increases the risk of a second primary cancer</a:t>
          </a:r>
          <a:r>
            <a:rPr lang="en-AU" baseline="30000" dirty="0"/>
            <a:t>1</a:t>
          </a:r>
        </a:p>
      </dgm:t>
    </dgm:pt>
    <dgm:pt modelId="{ED5E4448-361D-4A4F-A75F-DAE7F4E6BCDF}" type="parTrans" cxnId="{5C538777-6F35-4747-BC22-D20E5CF81517}">
      <dgm:prSet/>
      <dgm:spPr/>
      <dgm:t>
        <a:bodyPr/>
        <a:lstStyle/>
        <a:p>
          <a:endParaRPr lang="en-AU"/>
        </a:p>
      </dgm:t>
    </dgm:pt>
    <dgm:pt modelId="{79315149-E26B-4CDD-AF33-4858E93C872D}" type="sibTrans" cxnId="{5C538777-6F35-4747-BC22-D20E5CF81517}">
      <dgm:prSet/>
      <dgm:spPr/>
      <dgm:t>
        <a:bodyPr/>
        <a:lstStyle/>
        <a:p>
          <a:endParaRPr lang="en-AU"/>
        </a:p>
      </dgm:t>
    </dgm:pt>
    <dgm:pt modelId="{1B8DB965-F952-449A-A787-6A2B227ED8B8}">
      <dgm:prSet phldrT="[Text]"/>
      <dgm:spPr/>
      <dgm:t>
        <a:bodyPr/>
        <a:lstStyle/>
        <a:p>
          <a:r>
            <a:rPr lang="en-AU" dirty="0"/>
            <a:t>Tobacco smoke and nicotine can increase the chance of cancer spreading (metastasis)</a:t>
          </a:r>
          <a:r>
            <a:rPr lang="en-AU" baseline="30000" dirty="0"/>
            <a:t>4</a:t>
          </a:r>
        </a:p>
      </dgm:t>
    </dgm:pt>
    <dgm:pt modelId="{2E2F5597-F907-4000-8BFC-C2B92BF021B1}" type="parTrans" cxnId="{11A275F2-13DD-4F88-A928-5C5E0EB02C9D}">
      <dgm:prSet/>
      <dgm:spPr/>
      <dgm:t>
        <a:bodyPr/>
        <a:lstStyle/>
        <a:p>
          <a:endParaRPr lang="en-AU"/>
        </a:p>
      </dgm:t>
    </dgm:pt>
    <dgm:pt modelId="{77ADA6F9-BA0E-43D3-ACB5-4E3AF9AEC66F}" type="sibTrans" cxnId="{11A275F2-13DD-4F88-A928-5C5E0EB02C9D}">
      <dgm:prSet/>
      <dgm:spPr/>
      <dgm:t>
        <a:bodyPr/>
        <a:lstStyle/>
        <a:p>
          <a:endParaRPr lang="en-AU"/>
        </a:p>
      </dgm:t>
    </dgm:pt>
    <dgm:pt modelId="{707109FB-321C-4812-AAC5-26604FDCC56C}" type="pres">
      <dgm:prSet presAssocID="{7313E582-6EFA-48F5-9819-FCEA381C5DF8}" presName="diagram" presStyleCnt="0">
        <dgm:presLayoutVars>
          <dgm:dir/>
          <dgm:resizeHandles val="exact"/>
        </dgm:presLayoutVars>
      </dgm:prSet>
      <dgm:spPr/>
      <dgm:t>
        <a:bodyPr/>
        <a:lstStyle/>
        <a:p>
          <a:endParaRPr lang="en-AU"/>
        </a:p>
      </dgm:t>
    </dgm:pt>
    <dgm:pt modelId="{33EF1EF8-EEC5-4732-ABB4-A875E2487A52}" type="pres">
      <dgm:prSet presAssocID="{0ACBE6DA-D215-49C5-8BA6-84C281AA0496}" presName="node" presStyleLbl="node1" presStyleIdx="0" presStyleCnt="6">
        <dgm:presLayoutVars>
          <dgm:bulletEnabled val="1"/>
        </dgm:presLayoutVars>
      </dgm:prSet>
      <dgm:spPr/>
      <dgm:t>
        <a:bodyPr/>
        <a:lstStyle/>
        <a:p>
          <a:endParaRPr lang="en-AU"/>
        </a:p>
      </dgm:t>
    </dgm:pt>
    <dgm:pt modelId="{7653C465-1F87-4DD4-9610-7CD371884242}" type="pres">
      <dgm:prSet presAssocID="{C3C1B78C-A508-4459-8E9B-66EE4275D7FA}" presName="sibTrans" presStyleCnt="0"/>
      <dgm:spPr/>
    </dgm:pt>
    <dgm:pt modelId="{477FEE49-FC54-4C8D-B40C-E6F342CDAE95}" type="pres">
      <dgm:prSet presAssocID="{A1F29214-04DF-4441-8407-2AE982EE5394}" presName="node" presStyleLbl="node1" presStyleIdx="1" presStyleCnt="6" custLinFactX="10000" custLinFactNeighborX="100000" custLinFactNeighborY="1302">
        <dgm:presLayoutVars>
          <dgm:bulletEnabled val="1"/>
        </dgm:presLayoutVars>
      </dgm:prSet>
      <dgm:spPr/>
      <dgm:t>
        <a:bodyPr/>
        <a:lstStyle/>
        <a:p>
          <a:endParaRPr lang="en-AU"/>
        </a:p>
      </dgm:t>
    </dgm:pt>
    <dgm:pt modelId="{8563F0A1-1E9D-4E25-99AB-F6CB77EB3D69}" type="pres">
      <dgm:prSet presAssocID="{D887DCD6-ED41-4BF0-A022-3D9D6B6473CF}" presName="sibTrans" presStyleCnt="0"/>
      <dgm:spPr/>
    </dgm:pt>
    <dgm:pt modelId="{DC1EE55C-0A9C-419F-A4BC-651C21361D6C}" type="pres">
      <dgm:prSet presAssocID="{CD4D7097-F070-4C47-8242-08FCDA23B495}" presName="node" presStyleLbl="node1" presStyleIdx="2" presStyleCnt="6" custLinFactX="-9966" custLinFactNeighborX="-100000" custLinFactNeighborY="1478">
        <dgm:presLayoutVars>
          <dgm:bulletEnabled val="1"/>
        </dgm:presLayoutVars>
      </dgm:prSet>
      <dgm:spPr/>
      <dgm:t>
        <a:bodyPr/>
        <a:lstStyle/>
        <a:p>
          <a:endParaRPr lang="en-AU"/>
        </a:p>
      </dgm:t>
    </dgm:pt>
    <dgm:pt modelId="{D2E0EA60-69E3-4BD3-9A0B-1465F2D1BAD5}" type="pres">
      <dgm:prSet presAssocID="{79500705-8ABB-4562-B106-AFFAB2A1FA74}" presName="sibTrans" presStyleCnt="0"/>
      <dgm:spPr/>
    </dgm:pt>
    <dgm:pt modelId="{292DB50D-973A-412C-903D-60BF09979B15}" type="pres">
      <dgm:prSet presAssocID="{B47F16BF-CEDE-4BF5-BCDA-7467702E1B5A}" presName="node" presStyleLbl="node1" presStyleIdx="3" presStyleCnt="6" custLinFactNeighborX="-936" custLinFactNeighborY="-154">
        <dgm:presLayoutVars>
          <dgm:bulletEnabled val="1"/>
        </dgm:presLayoutVars>
      </dgm:prSet>
      <dgm:spPr/>
      <dgm:t>
        <a:bodyPr/>
        <a:lstStyle/>
        <a:p>
          <a:endParaRPr lang="en-AU"/>
        </a:p>
      </dgm:t>
    </dgm:pt>
    <dgm:pt modelId="{600E4B77-1A64-482B-AA5B-2035FCF2948F}" type="pres">
      <dgm:prSet presAssocID="{CD189BD8-86A8-4F64-8F1D-9DFE7E5C7D6C}" presName="sibTrans" presStyleCnt="0"/>
      <dgm:spPr/>
    </dgm:pt>
    <dgm:pt modelId="{E2A96B8F-EC82-45BC-BD7E-B1A15C252389}" type="pres">
      <dgm:prSet presAssocID="{BFF279D2-B561-4A56-949C-0850071EB79D}" presName="node" presStyleLbl="node1" presStyleIdx="4" presStyleCnt="6">
        <dgm:presLayoutVars>
          <dgm:bulletEnabled val="1"/>
        </dgm:presLayoutVars>
      </dgm:prSet>
      <dgm:spPr/>
      <dgm:t>
        <a:bodyPr/>
        <a:lstStyle/>
        <a:p>
          <a:endParaRPr lang="en-AU"/>
        </a:p>
      </dgm:t>
    </dgm:pt>
    <dgm:pt modelId="{D53849CE-E8C7-42EC-BA8A-19FD3FD3752E}" type="pres">
      <dgm:prSet presAssocID="{79315149-E26B-4CDD-AF33-4858E93C872D}" presName="sibTrans" presStyleCnt="0"/>
      <dgm:spPr/>
    </dgm:pt>
    <dgm:pt modelId="{5C2DCD4C-0F9F-4E3F-8FBF-A9C88294D41C}" type="pres">
      <dgm:prSet presAssocID="{1B8DB965-F952-449A-A787-6A2B227ED8B8}" presName="node" presStyleLbl="node1" presStyleIdx="5" presStyleCnt="6">
        <dgm:presLayoutVars>
          <dgm:bulletEnabled val="1"/>
        </dgm:presLayoutVars>
      </dgm:prSet>
      <dgm:spPr/>
      <dgm:t>
        <a:bodyPr/>
        <a:lstStyle/>
        <a:p>
          <a:endParaRPr lang="en-AU"/>
        </a:p>
      </dgm:t>
    </dgm:pt>
  </dgm:ptLst>
  <dgm:cxnLst>
    <dgm:cxn modelId="{576542F4-2511-4A91-A699-1A5658AF6A8D}" type="presOf" srcId="{1B8DB965-F952-449A-A787-6A2B227ED8B8}" destId="{5C2DCD4C-0F9F-4E3F-8FBF-A9C88294D41C}" srcOrd="0" destOrd="0" presId="urn:microsoft.com/office/officeart/2005/8/layout/default"/>
    <dgm:cxn modelId="{64C2FE75-B261-4ED0-86C6-4C467DF76CE1}" srcId="{7313E582-6EFA-48F5-9819-FCEA381C5DF8}" destId="{0ACBE6DA-D215-49C5-8BA6-84C281AA0496}" srcOrd="0" destOrd="0" parTransId="{E8B2034A-1B3C-44B0-8301-B29D7D573A62}" sibTransId="{C3C1B78C-A508-4459-8E9B-66EE4275D7FA}"/>
    <dgm:cxn modelId="{0C875722-E505-461E-B557-74F8560D7704}" type="presOf" srcId="{CD4D7097-F070-4C47-8242-08FCDA23B495}" destId="{DC1EE55C-0A9C-419F-A4BC-651C21361D6C}" srcOrd="0" destOrd="0" presId="urn:microsoft.com/office/officeart/2005/8/layout/default"/>
    <dgm:cxn modelId="{F6BF6A9E-8DCA-4461-AAB6-8BB9894E05B3}" srcId="{7313E582-6EFA-48F5-9819-FCEA381C5DF8}" destId="{B47F16BF-CEDE-4BF5-BCDA-7467702E1B5A}" srcOrd="3" destOrd="0" parTransId="{8F38BF5D-13FA-422F-BD34-0A9F53183DF6}" sibTransId="{CD189BD8-86A8-4F64-8F1D-9DFE7E5C7D6C}"/>
    <dgm:cxn modelId="{88778EA6-8B67-4D10-AF33-E3A6C92AE403}" type="presOf" srcId="{BFF279D2-B561-4A56-949C-0850071EB79D}" destId="{E2A96B8F-EC82-45BC-BD7E-B1A15C252389}" srcOrd="0" destOrd="0" presId="urn:microsoft.com/office/officeart/2005/8/layout/default"/>
    <dgm:cxn modelId="{59ECBB54-B5E5-4244-A6AF-3F436F15C570}" type="presOf" srcId="{0ACBE6DA-D215-49C5-8BA6-84C281AA0496}" destId="{33EF1EF8-EEC5-4732-ABB4-A875E2487A52}" srcOrd="0" destOrd="0" presId="urn:microsoft.com/office/officeart/2005/8/layout/default"/>
    <dgm:cxn modelId="{D170A8EB-14D7-41FA-9099-5E13D6E42EB8}" type="presOf" srcId="{A1F29214-04DF-4441-8407-2AE982EE5394}" destId="{477FEE49-FC54-4C8D-B40C-E6F342CDAE95}" srcOrd="0" destOrd="0" presId="urn:microsoft.com/office/officeart/2005/8/layout/default"/>
    <dgm:cxn modelId="{BCD2D90C-8DF1-4E0F-A91A-BF5246164BB5}" type="presOf" srcId="{7313E582-6EFA-48F5-9819-FCEA381C5DF8}" destId="{707109FB-321C-4812-AAC5-26604FDCC56C}" srcOrd="0" destOrd="0" presId="urn:microsoft.com/office/officeart/2005/8/layout/default"/>
    <dgm:cxn modelId="{11A275F2-13DD-4F88-A928-5C5E0EB02C9D}" srcId="{7313E582-6EFA-48F5-9819-FCEA381C5DF8}" destId="{1B8DB965-F952-449A-A787-6A2B227ED8B8}" srcOrd="5" destOrd="0" parTransId="{2E2F5597-F907-4000-8BFC-C2B92BF021B1}" sibTransId="{77ADA6F9-BA0E-43D3-ACB5-4E3AF9AEC66F}"/>
    <dgm:cxn modelId="{5C538777-6F35-4747-BC22-D20E5CF81517}" srcId="{7313E582-6EFA-48F5-9819-FCEA381C5DF8}" destId="{BFF279D2-B561-4A56-949C-0850071EB79D}" srcOrd="4" destOrd="0" parTransId="{ED5E4448-361D-4A4F-A75F-DAE7F4E6BCDF}" sibTransId="{79315149-E26B-4CDD-AF33-4858E93C872D}"/>
    <dgm:cxn modelId="{8403836F-0B20-4E27-845F-452C31174C08}" type="presOf" srcId="{B47F16BF-CEDE-4BF5-BCDA-7467702E1B5A}" destId="{292DB50D-973A-412C-903D-60BF09979B15}" srcOrd="0" destOrd="0" presId="urn:microsoft.com/office/officeart/2005/8/layout/default"/>
    <dgm:cxn modelId="{55219CA2-5A3E-4EDB-AECB-A12E20F9F0B8}" srcId="{7313E582-6EFA-48F5-9819-FCEA381C5DF8}" destId="{A1F29214-04DF-4441-8407-2AE982EE5394}" srcOrd="1" destOrd="0" parTransId="{1BE6515A-DB93-4B49-85E4-BF3B0C1F6791}" sibTransId="{D887DCD6-ED41-4BF0-A022-3D9D6B6473CF}"/>
    <dgm:cxn modelId="{270E2577-C481-4DF4-B91D-D7F4FBBF62DE}" srcId="{7313E582-6EFA-48F5-9819-FCEA381C5DF8}" destId="{CD4D7097-F070-4C47-8242-08FCDA23B495}" srcOrd="2" destOrd="0" parTransId="{ECE72508-9558-4EC8-9B27-85E361BB34DE}" sibTransId="{79500705-8ABB-4562-B106-AFFAB2A1FA74}"/>
    <dgm:cxn modelId="{890B1389-6767-45CC-9619-F4DA5888086A}" type="presParOf" srcId="{707109FB-321C-4812-AAC5-26604FDCC56C}" destId="{33EF1EF8-EEC5-4732-ABB4-A875E2487A52}" srcOrd="0" destOrd="0" presId="urn:microsoft.com/office/officeart/2005/8/layout/default"/>
    <dgm:cxn modelId="{B95AC500-756C-499D-82CE-C293288A6F2D}" type="presParOf" srcId="{707109FB-321C-4812-AAC5-26604FDCC56C}" destId="{7653C465-1F87-4DD4-9610-7CD371884242}" srcOrd="1" destOrd="0" presId="urn:microsoft.com/office/officeart/2005/8/layout/default"/>
    <dgm:cxn modelId="{C7608C6F-B617-4065-8DAA-8C6974929B15}" type="presParOf" srcId="{707109FB-321C-4812-AAC5-26604FDCC56C}" destId="{477FEE49-FC54-4C8D-B40C-E6F342CDAE95}" srcOrd="2" destOrd="0" presId="urn:microsoft.com/office/officeart/2005/8/layout/default"/>
    <dgm:cxn modelId="{0FE8B872-86D7-472A-ACA2-E20CBDDE9E67}" type="presParOf" srcId="{707109FB-321C-4812-AAC5-26604FDCC56C}" destId="{8563F0A1-1E9D-4E25-99AB-F6CB77EB3D69}" srcOrd="3" destOrd="0" presId="urn:microsoft.com/office/officeart/2005/8/layout/default"/>
    <dgm:cxn modelId="{FF8B733C-50A4-44D7-A503-90CE23962AC1}" type="presParOf" srcId="{707109FB-321C-4812-AAC5-26604FDCC56C}" destId="{DC1EE55C-0A9C-419F-A4BC-651C21361D6C}" srcOrd="4" destOrd="0" presId="urn:microsoft.com/office/officeart/2005/8/layout/default"/>
    <dgm:cxn modelId="{81A5EA1F-448E-4D36-A7E7-9975C285D297}" type="presParOf" srcId="{707109FB-321C-4812-AAC5-26604FDCC56C}" destId="{D2E0EA60-69E3-4BD3-9A0B-1465F2D1BAD5}" srcOrd="5" destOrd="0" presId="urn:microsoft.com/office/officeart/2005/8/layout/default"/>
    <dgm:cxn modelId="{4330C89F-E958-4F94-A1BF-0DBD3BFDC4C6}" type="presParOf" srcId="{707109FB-321C-4812-AAC5-26604FDCC56C}" destId="{292DB50D-973A-412C-903D-60BF09979B15}" srcOrd="6" destOrd="0" presId="urn:microsoft.com/office/officeart/2005/8/layout/default"/>
    <dgm:cxn modelId="{7553D893-02E3-42CA-B5B3-93F36A0406A0}" type="presParOf" srcId="{707109FB-321C-4812-AAC5-26604FDCC56C}" destId="{600E4B77-1A64-482B-AA5B-2035FCF2948F}" srcOrd="7" destOrd="0" presId="urn:microsoft.com/office/officeart/2005/8/layout/default"/>
    <dgm:cxn modelId="{E2EA4617-EA5F-436A-B822-EAD3E89452BA}" type="presParOf" srcId="{707109FB-321C-4812-AAC5-26604FDCC56C}" destId="{E2A96B8F-EC82-45BC-BD7E-B1A15C252389}" srcOrd="8" destOrd="0" presId="urn:microsoft.com/office/officeart/2005/8/layout/default"/>
    <dgm:cxn modelId="{749A952C-3720-4694-9CC8-CDD1EEE62C6D}" type="presParOf" srcId="{707109FB-321C-4812-AAC5-26604FDCC56C}" destId="{D53849CE-E8C7-42EC-BA8A-19FD3FD3752E}" srcOrd="9" destOrd="0" presId="urn:microsoft.com/office/officeart/2005/8/layout/default"/>
    <dgm:cxn modelId="{B9D041F3-50F3-4FCA-B94C-318D99F063FC}" type="presParOf" srcId="{707109FB-321C-4812-AAC5-26604FDCC56C}" destId="{5C2DCD4C-0F9F-4E3F-8FBF-A9C88294D41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F666-A955-4AE3-A07A-38C7AD2123AA}">
      <dsp:nvSpPr>
        <dsp:cNvPr id="0" name=""/>
        <dsp:cNvSpPr/>
      </dsp:nvSpPr>
      <dsp:spPr>
        <a:xfrm>
          <a:off x="0" y="816138"/>
          <a:ext cx="710999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520AAA-0A5D-4BBA-B7F7-7A851A2BCC1C}">
      <dsp:nvSpPr>
        <dsp:cNvPr id="0" name=""/>
        <dsp:cNvSpPr/>
      </dsp:nvSpPr>
      <dsp:spPr>
        <a:xfrm>
          <a:off x="355499" y="576064"/>
          <a:ext cx="4931602" cy="4467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118" tIns="0" rIns="188118" bIns="0" numCol="1" spcCol="1270" anchor="ctr" anchorCtr="0">
          <a:noAutofit/>
        </a:bodyPr>
        <a:lstStyle/>
        <a:p>
          <a:pPr lvl="0" algn="l" defTabSz="622300">
            <a:lnSpc>
              <a:spcPct val="90000"/>
            </a:lnSpc>
            <a:spcBef>
              <a:spcPct val="0"/>
            </a:spcBef>
            <a:spcAft>
              <a:spcPct val="35000"/>
            </a:spcAft>
          </a:pPr>
          <a:r>
            <a:rPr lang="en-AU" sz="1400" kern="1200" dirty="0"/>
            <a:t>Improves physical symptoms</a:t>
          </a:r>
          <a:r>
            <a:rPr lang="en-AU" sz="1400" kern="1200" baseline="30000" dirty="0"/>
            <a:t>1</a:t>
          </a:r>
        </a:p>
      </dsp:txBody>
      <dsp:txXfrm>
        <a:off x="377306" y="597871"/>
        <a:ext cx="4887988" cy="403100"/>
      </dsp:txXfrm>
    </dsp:sp>
    <dsp:sp modelId="{55549F77-A91D-4CF8-AD75-8082AC587188}">
      <dsp:nvSpPr>
        <dsp:cNvPr id="0" name=""/>
        <dsp:cNvSpPr/>
      </dsp:nvSpPr>
      <dsp:spPr>
        <a:xfrm>
          <a:off x="0" y="1528668"/>
          <a:ext cx="710999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53A421-FBCE-4FA2-A670-77CB67B311EF}">
      <dsp:nvSpPr>
        <dsp:cNvPr id="0" name=""/>
        <dsp:cNvSpPr/>
      </dsp:nvSpPr>
      <dsp:spPr>
        <a:xfrm>
          <a:off x="355499" y="1244538"/>
          <a:ext cx="4976993" cy="490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118" tIns="0" rIns="188118" bIns="0" numCol="1" spcCol="1270" anchor="ctr" anchorCtr="0">
          <a:noAutofit/>
        </a:bodyPr>
        <a:lstStyle/>
        <a:p>
          <a:pPr lvl="0" algn="l" defTabSz="622300">
            <a:lnSpc>
              <a:spcPct val="90000"/>
            </a:lnSpc>
            <a:spcBef>
              <a:spcPct val="0"/>
            </a:spcBef>
            <a:spcAft>
              <a:spcPct val="35000"/>
            </a:spcAft>
          </a:pPr>
          <a:r>
            <a:rPr lang="en-AU" sz="1400" kern="1200" dirty="0"/>
            <a:t>Improves chances of survival</a:t>
          </a:r>
          <a:r>
            <a:rPr lang="en-AU" sz="1400" kern="1200" baseline="30000" dirty="0"/>
            <a:t>1</a:t>
          </a:r>
        </a:p>
      </dsp:txBody>
      <dsp:txXfrm>
        <a:off x="379456" y="1268495"/>
        <a:ext cx="4929079" cy="442856"/>
      </dsp:txXfrm>
    </dsp:sp>
    <dsp:sp modelId="{834D91D1-6582-407B-8FFC-D84A9A0B76AC}">
      <dsp:nvSpPr>
        <dsp:cNvPr id="0" name=""/>
        <dsp:cNvSpPr/>
      </dsp:nvSpPr>
      <dsp:spPr>
        <a:xfrm>
          <a:off x="0" y="2239487"/>
          <a:ext cx="710999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7B458-E8BD-46DC-AEE7-A4DF8739C593}">
      <dsp:nvSpPr>
        <dsp:cNvPr id="0" name=""/>
        <dsp:cNvSpPr/>
      </dsp:nvSpPr>
      <dsp:spPr>
        <a:xfrm>
          <a:off x="355499" y="1957068"/>
          <a:ext cx="4976993" cy="4890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118" tIns="0" rIns="188118" bIns="0" numCol="1" spcCol="1270" anchor="ctr" anchorCtr="0">
          <a:noAutofit/>
        </a:bodyPr>
        <a:lstStyle/>
        <a:p>
          <a:pPr lvl="0" algn="l" defTabSz="622300">
            <a:lnSpc>
              <a:spcPct val="90000"/>
            </a:lnSpc>
            <a:spcBef>
              <a:spcPct val="0"/>
            </a:spcBef>
            <a:spcAft>
              <a:spcPct val="35000"/>
            </a:spcAft>
          </a:pPr>
          <a:r>
            <a:rPr lang="en-AU" sz="1400" kern="1200" dirty="0"/>
            <a:t>Reduces cancer treatment-related complications</a:t>
          </a:r>
          <a:r>
            <a:rPr lang="en-AU" sz="1400" kern="1200" baseline="30000" dirty="0"/>
            <a:t>2</a:t>
          </a:r>
        </a:p>
      </dsp:txBody>
      <dsp:txXfrm>
        <a:off x="379373" y="1980942"/>
        <a:ext cx="4929245" cy="4413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700F-381C-4A8F-805E-26CC1FEA2414}">
      <dsp:nvSpPr>
        <dsp:cNvPr id="0" name=""/>
        <dsp:cNvSpPr/>
      </dsp:nvSpPr>
      <dsp:spPr>
        <a:xfrm>
          <a:off x="501" y="792084"/>
          <a:ext cx="1733193" cy="27179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AU" sz="1500" kern="1200" dirty="0"/>
            <a:t>Initial consult</a:t>
          </a:r>
        </a:p>
        <a:p>
          <a:pPr marL="114300" lvl="1" indent="-114300" algn="l" defTabSz="533400">
            <a:lnSpc>
              <a:spcPct val="90000"/>
            </a:lnSpc>
            <a:spcBef>
              <a:spcPct val="0"/>
            </a:spcBef>
            <a:spcAft>
              <a:spcPct val="15000"/>
            </a:spcAft>
            <a:buChar char="••"/>
          </a:pPr>
          <a:r>
            <a:rPr lang="en-AU" sz="1200" kern="1200" dirty="0"/>
            <a:t>Medical oncologist</a:t>
          </a:r>
        </a:p>
        <a:p>
          <a:pPr marL="114300" lvl="1" indent="-114300" algn="l" defTabSz="533400">
            <a:lnSpc>
              <a:spcPct val="90000"/>
            </a:lnSpc>
            <a:spcBef>
              <a:spcPct val="0"/>
            </a:spcBef>
            <a:spcAft>
              <a:spcPct val="15000"/>
            </a:spcAft>
            <a:buChar char="••"/>
          </a:pPr>
          <a:r>
            <a:rPr lang="en-AU" sz="1200" kern="1200" dirty="0"/>
            <a:t>Radiation oncologist</a:t>
          </a:r>
        </a:p>
        <a:p>
          <a:pPr marL="114300" lvl="1" indent="-114300" algn="l" defTabSz="533400">
            <a:lnSpc>
              <a:spcPct val="90000"/>
            </a:lnSpc>
            <a:spcBef>
              <a:spcPct val="0"/>
            </a:spcBef>
            <a:spcAft>
              <a:spcPct val="15000"/>
            </a:spcAft>
            <a:buChar char="••"/>
          </a:pPr>
          <a:r>
            <a:rPr lang="en-AU" sz="1200" kern="1200" dirty="0"/>
            <a:t>Haematologist</a:t>
          </a:r>
        </a:p>
        <a:p>
          <a:pPr marL="114300" lvl="1" indent="-114300" algn="l" defTabSz="533400">
            <a:lnSpc>
              <a:spcPct val="90000"/>
            </a:lnSpc>
            <a:spcBef>
              <a:spcPct val="0"/>
            </a:spcBef>
            <a:spcAft>
              <a:spcPct val="15000"/>
            </a:spcAft>
            <a:buChar char="••"/>
          </a:pPr>
          <a:r>
            <a:rPr lang="en-AU" sz="1200" kern="1200" dirty="0"/>
            <a:t>Nursing staff and care coordinators</a:t>
          </a:r>
        </a:p>
      </dsp:txBody>
      <dsp:txXfrm>
        <a:off x="51264" y="842847"/>
        <a:ext cx="1631667" cy="2616429"/>
      </dsp:txXfrm>
    </dsp:sp>
    <dsp:sp modelId="{CEB3B79E-1880-41CD-ACD8-4BB07B42573E}">
      <dsp:nvSpPr>
        <dsp:cNvPr id="0" name=""/>
        <dsp:cNvSpPr/>
      </dsp:nvSpPr>
      <dsp:spPr>
        <a:xfrm>
          <a:off x="1821439" y="2042259"/>
          <a:ext cx="186018" cy="217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a:p>
      </dsp:txBody>
      <dsp:txXfrm>
        <a:off x="1821439" y="2085780"/>
        <a:ext cx="130213" cy="130564"/>
      </dsp:txXfrm>
    </dsp:sp>
    <dsp:sp modelId="{3BE8629F-07EB-4D67-B89D-72D7B52CF695}">
      <dsp:nvSpPr>
        <dsp:cNvPr id="0" name=""/>
        <dsp:cNvSpPr/>
      </dsp:nvSpPr>
      <dsp:spPr>
        <a:xfrm>
          <a:off x="2084673" y="792084"/>
          <a:ext cx="1733193" cy="27179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AU" sz="1500" kern="1200" dirty="0"/>
            <a:t>Initial education session</a:t>
          </a:r>
        </a:p>
        <a:p>
          <a:pPr marL="114300" lvl="1" indent="-114300" algn="l" defTabSz="533400">
            <a:lnSpc>
              <a:spcPct val="90000"/>
            </a:lnSpc>
            <a:spcBef>
              <a:spcPct val="0"/>
            </a:spcBef>
            <a:spcAft>
              <a:spcPct val="15000"/>
            </a:spcAft>
            <a:buChar char="••"/>
          </a:pPr>
          <a:r>
            <a:rPr lang="en-AU" sz="1200" kern="1200" dirty="0"/>
            <a:t>Nursing staff</a:t>
          </a:r>
        </a:p>
        <a:p>
          <a:pPr marL="114300" lvl="1" indent="-114300" algn="l" defTabSz="533400">
            <a:lnSpc>
              <a:spcPct val="90000"/>
            </a:lnSpc>
            <a:spcBef>
              <a:spcPct val="0"/>
            </a:spcBef>
            <a:spcAft>
              <a:spcPct val="15000"/>
            </a:spcAft>
            <a:buChar char="••"/>
          </a:pPr>
          <a:r>
            <a:rPr lang="en-AU" sz="1200" kern="1200" dirty="0"/>
            <a:t>Allied health staff</a:t>
          </a:r>
        </a:p>
        <a:p>
          <a:pPr marL="114300" lvl="1" indent="-114300" algn="l" defTabSz="533400">
            <a:lnSpc>
              <a:spcPct val="90000"/>
            </a:lnSpc>
            <a:spcBef>
              <a:spcPct val="0"/>
            </a:spcBef>
            <a:spcAft>
              <a:spcPct val="15000"/>
            </a:spcAft>
            <a:buChar char="••"/>
          </a:pPr>
          <a:r>
            <a:rPr lang="en-AU" sz="1200" kern="1200" dirty="0"/>
            <a:t>Radiation therapists</a:t>
          </a:r>
        </a:p>
      </dsp:txBody>
      <dsp:txXfrm>
        <a:off x="2135436" y="842847"/>
        <a:ext cx="1631667" cy="2616429"/>
      </dsp:txXfrm>
    </dsp:sp>
    <dsp:sp modelId="{E35F09E8-B9F9-4F32-9DB2-5F0911ED1112}">
      <dsp:nvSpPr>
        <dsp:cNvPr id="0" name=""/>
        <dsp:cNvSpPr/>
      </dsp:nvSpPr>
      <dsp:spPr>
        <a:xfrm>
          <a:off x="3905611" y="2042259"/>
          <a:ext cx="186018" cy="217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a:p>
      </dsp:txBody>
      <dsp:txXfrm>
        <a:off x="3905611" y="2085780"/>
        <a:ext cx="130213" cy="130564"/>
      </dsp:txXfrm>
    </dsp:sp>
    <dsp:sp modelId="{6C682754-4F27-4D99-B4FA-5670336ACFCC}">
      <dsp:nvSpPr>
        <dsp:cNvPr id="0" name=""/>
        <dsp:cNvSpPr/>
      </dsp:nvSpPr>
      <dsp:spPr>
        <a:xfrm>
          <a:off x="4168845" y="792084"/>
          <a:ext cx="1733193" cy="27179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AU" sz="1500" kern="1200" dirty="0"/>
            <a:t>Treatment review</a:t>
          </a:r>
        </a:p>
        <a:p>
          <a:pPr marL="114300" lvl="1" indent="-114300" algn="l" defTabSz="533400">
            <a:lnSpc>
              <a:spcPct val="90000"/>
            </a:lnSpc>
            <a:spcBef>
              <a:spcPct val="0"/>
            </a:spcBef>
            <a:spcAft>
              <a:spcPct val="15000"/>
            </a:spcAft>
            <a:buChar char="••"/>
          </a:pPr>
          <a:r>
            <a:rPr lang="en-AU" sz="1200" kern="1200" dirty="0"/>
            <a:t>Medical oncologist</a:t>
          </a:r>
        </a:p>
        <a:p>
          <a:pPr marL="114300" lvl="1" indent="-114300" algn="l" defTabSz="533400">
            <a:lnSpc>
              <a:spcPct val="90000"/>
            </a:lnSpc>
            <a:spcBef>
              <a:spcPct val="0"/>
            </a:spcBef>
            <a:spcAft>
              <a:spcPct val="15000"/>
            </a:spcAft>
            <a:buChar char="••"/>
          </a:pPr>
          <a:r>
            <a:rPr lang="en-AU" sz="1200" kern="1200"/>
            <a:t>Radiation oncologist</a:t>
          </a:r>
        </a:p>
        <a:p>
          <a:pPr marL="114300" lvl="1" indent="-114300" algn="l" defTabSz="533400">
            <a:lnSpc>
              <a:spcPct val="90000"/>
            </a:lnSpc>
            <a:spcBef>
              <a:spcPct val="0"/>
            </a:spcBef>
            <a:spcAft>
              <a:spcPct val="15000"/>
            </a:spcAft>
            <a:buChar char="••"/>
          </a:pPr>
          <a:r>
            <a:rPr lang="en-AU" sz="1200" kern="1200"/>
            <a:t>Haematologist</a:t>
          </a:r>
        </a:p>
        <a:p>
          <a:pPr marL="114300" lvl="1" indent="-114300" algn="l" defTabSz="533400">
            <a:lnSpc>
              <a:spcPct val="90000"/>
            </a:lnSpc>
            <a:spcBef>
              <a:spcPct val="0"/>
            </a:spcBef>
            <a:spcAft>
              <a:spcPct val="15000"/>
            </a:spcAft>
            <a:buChar char="••"/>
          </a:pPr>
          <a:r>
            <a:rPr lang="en-AU" sz="1200" kern="1200" dirty="0"/>
            <a:t>Nursing staff</a:t>
          </a:r>
        </a:p>
        <a:p>
          <a:pPr marL="114300" lvl="1" indent="-114300" algn="l" defTabSz="533400">
            <a:lnSpc>
              <a:spcPct val="90000"/>
            </a:lnSpc>
            <a:spcBef>
              <a:spcPct val="0"/>
            </a:spcBef>
            <a:spcAft>
              <a:spcPct val="15000"/>
            </a:spcAft>
            <a:buChar char="••"/>
          </a:pPr>
          <a:r>
            <a:rPr lang="en-AU" sz="1200" kern="1200" dirty="0"/>
            <a:t>Allied health staff</a:t>
          </a:r>
        </a:p>
        <a:p>
          <a:pPr marL="114300" lvl="1" indent="-114300" algn="l" defTabSz="533400">
            <a:lnSpc>
              <a:spcPct val="90000"/>
            </a:lnSpc>
            <a:spcBef>
              <a:spcPct val="0"/>
            </a:spcBef>
            <a:spcAft>
              <a:spcPct val="15000"/>
            </a:spcAft>
            <a:buChar char="••"/>
          </a:pPr>
          <a:r>
            <a:rPr lang="en-AU" sz="1200" kern="1200" dirty="0"/>
            <a:t>Radiation therapists</a:t>
          </a:r>
        </a:p>
      </dsp:txBody>
      <dsp:txXfrm>
        <a:off x="4219608" y="842847"/>
        <a:ext cx="1631667" cy="2616429"/>
      </dsp:txXfrm>
    </dsp:sp>
    <dsp:sp modelId="{7AFF5556-1518-4E98-862F-D72C4F885DF4}">
      <dsp:nvSpPr>
        <dsp:cNvPr id="0" name=""/>
        <dsp:cNvSpPr/>
      </dsp:nvSpPr>
      <dsp:spPr>
        <a:xfrm>
          <a:off x="5989783" y="2042259"/>
          <a:ext cx="186018" cy="217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AU" sz="900" kern="1200"/>
        </a:p>
      </dsp:txBody>
      <dsp:txXfrm>
        <a:off x="5989783" y="2085780"/>
        <a:ext cx="130213" cy="130564"/>
      </dsp:txXfrm>
    </dsp:sp>
    <dsp:sp modelId="{45B142F4-66FD-460A-A68B-C10867A68A45}">
      <dsp:nvSpPr>
        <dsp:cNvPr id="0" name=""/>
        <dsp:cNvSpPr/>
      </dsp:nvSpPr>
      <dsp:spPr>
        <a:xfrm>
          <a:off x="6253017" y="792084"/>
          <a:ext cx="1733193" cy="27179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AU" sz="1500" kern="1200" dirty="0"/>
            <a:t>Follow-up appointment</a:t>
          </a:r>
        </a:p>
        <a:p>
          <a:pPr marL="114300" lvl="1" indent="-114300" algn="l" defTabSz="533400">
            <a:lnSpc>
              <a:spcPct val="90000"/>
            </a:lnSpc>
            <a:spcBef>
              <a:spcPct val="0"/>
            </a:spcBef>
            <a:spcAft>
              <a:spcPct val="15000"/>
            </a:spcAft>
            <a:buChar char="••"/>
          </a:pPr>
          <a:r>
            <a:rPr lang="en-AU" sz="1200" kern="1200" dirty="0"/>
            <a:t>Medical oncologist</a:t>
          </a:r>
        </a:p>
        <a:p>
          <a:pPr marL="114300" lvl="1" indent="-114300" algn="l" defTabSz="533400">
            <a:lnSpc>
              <a:spcPct val="90000"/>
            </a:lnSpc>
            <a:spcBef>
              <a:spcPct val="0"/>
            </a:spcBef>
            <a:spcAft>
              <a:spcPct val="15000"/>
            </a:spcAft>
            <a:buChar char="••"/>
          </a:pPr>
          <a:r>
            <a:rPr lang="en-AU" sz="1200" kern="1200" dirty="0"/>
            <a:t>Radiation oncologist</a:t>
          </a:r>
        </a:p>
        <a:p>
          <a:pPr marL="114300" lvl="1" indent="-114300" algn="l" defTabSz="533400">
            <a:lnSpc>
              <a:spcPct val="90000"/>
            </a:lnSpc>
            <a:spcBef>
              <a:spcPct val="0"/>
            </a:spcBef>
            <a:spcAft>
              <a:spcPct val="15000"/>
            </a:spcAft>
            <a:buChar char="••"/>
          </a:pPr>
          <a:r>
            <a:rPr lang="en-AU" sz="1200" kern="1200" dirty="0"/>
            <a:t>Haematologist</a:t>
          </a:r>
        </a:p>
        <a:p>
          <a:pPr marL="114300" lvl="1" indent="-114300" algn="l" defTabSz="533400">
            <a:lnSpc>
              <a:spcPct val="90000"/>
            </a:lnSpc>
            <a:spcBef>
              <a:spcPct val="0"/>
            </a:spcBef>
            <a:spcAft>
              <a:spcPct val="15000"/>
            </a:spcAft>
            <a:buChar char="••"/>
          </a:pPr>
          <a:r>
            <a:rPr lang="en-AU" sz="1200" kern="1200" dirty="0"/>
            <a:t>Nursing staff and care coordinators</a:t>
          </a:r>
        </a:p>
      </dsp:txBody>
      <dsp:txXfrm>
        <a:off x="6303780" y="842847"/>
        <a:ext cx="1631667" cy="26164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266FC-FFFE-49DC-8640-40F2F764981C}">
      <dsp:nvSpPr>
        <dsp:cNvPr id="0" name=""/>
        <dsp:cNvSpPr/>
      </dsp:nvSpPr>
      <dsp:spPr>
        <a:xfrm>
          <a:off x="574336" y="0"/>
          <a:ext cx="6509147" cy="424336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417C8-2B6D-456D-A42F-FBE06CC41057}">
      <dsp:nvSpPr>
        <dsp:cNvPr id="0" name=""/>
        <dsp:cNvSpPr/>
      </dsp:nvSpPr>
      <dsp:spPr>
        <a:xfrm>
          <a:off x="259498" y="1273009"/>
          <a:ext cx="2297346" cy="16973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a:t>Remind them of the benefits of quitting and the risks of continued tobacco use after a diagnosis</a:t>
          </a:r>
        </a:p>
      </dsp:txBody>
      <dsp:txXfrm>
        <a:off x="342356" y="1355867"/>
        <a:ext cx="2131630" cy="1531630"/>
      </dsp:txXfrm>
    </dsp:sp>
    <dsp:sp modelId="{BBB93648-DDC2-4084-99AA-3FD0A6C9F467}">
      <dsp:nvSpPr>
        <dsp:cNvPr id="0" name=""/>
        <dsp:cNvSpPr/>
      </dsp:nvSpPr>
      <dsp:spPr>
        <a:xfrm>
          <a:off x="2680237" y="1273009"/>
          <a:ext cx="2297346" cy="16973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a:t>Let them know the Quitline is an effective support service they can use at any time</a:t>
          </a:r>
        </a:p>
      </dsp:txBody>
      <dsp:txXfrm>
        <a:off x="2763095" y="1355867"/>
        <a:ext cx="2131630" cy="1531630"/>
      </dsp:txXfrm>
    </dsp:sp>
    <dsp:sp modelId="{8F10EBE9-5F14-4449-9137-F2F03E9E4846}">
      <dsp:nvSpPr>
        <dsp:cNvPr id="0" name=""/>
        <dsp:cNvSpPr/>
      </dsp:nvSpPr>
      <dsp:spPr>
        <a:xfrm>
          <a:off x="5100975" y="1273009"/>
          <a:ext cx="2297346" cy="16973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a:t>They might be ready for a referral next time</a:t>
          </a:r>
        </a:p>
      </dsp:txBody>
      <dsp:txXfrm>
        <a:off x="5183833" y="1355867"/>
        <a:ext cx="2131630" cy="1531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977D8-8852-48B8-A465-458D75DD0C7D}">
      <dsp:nvSpPr>
        <dsp:cNvPr id="0" name=""/>
        <dsp:cNvSpPr/>
      </dsp:nvSpPr>
      <dsp:spPr>
        <a:xfrm>
          <a:off x="2789843" y="2100527"/>
          <a:ext cx="2984775" cy="1639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AU" sz="2000" kern="1200" dirty="0"/>
            <a:t>Give the patient a smoking cessation brochure and Quitline referral card</a:t>
          </a:r>
        </a:p>
      </dsp:txBody>
      <dsp:txXfrm>
        <a:off x="2869881" y="2180565"/>
        <a:ext cx="2824699" cy="1479504"/>
      </dsp:txXfrm>
    </dsp:sp>
    <dsp:sp modelId="{C70A9BD0-AA08-417F-AD79-9798B346D7A4}">
      <dsp:nvSpPr>
        <dsp:cNvPr id="0" name=""/>
        <dsp:cNvSpPr/>
      </dsp:nvSpPr>
      <dsp:spPr>
        <a:xfrm rot="16090946">
          <a:off x="4014630" y="1866484"/>
          <a:ext cx="468319" cy="0"/>
        </a:xfrm>
        <a:custGeom>
          <a:avLst/>
          <a:gdLst/>
          <a:ahLst/>
          <a:cxnLst/>
          <a:rect l="0" t="0" r="0" b="0"/>
          <a:pathLst>
            <a:path>
              <a:moveTo>
                <a:pt x="0" y="0"/>
              </a:moveTo>
              <a:lnTo>
                <a:pt x="46831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230BF-509E-4859-A6C9-5A2A791F59C1}">
      <dsp:nvSpPr>
        <dsp:cNvPr id="0" name=""/>
        <dsp:cNvSpPr/>
      </dsp:nvSpPr>
      <dsp:spPr>
        <a:xfrm>
          <a:off x="2927118" y="125621"/>
          <a:ext cx="2580674" cy="1506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endParaRPr lang="en-US" sz="2400" kern="1200" dirty="0"/>
        </a:p>
        <a:p>
          <a:pPr lvl="0" algn="ctr" defTabSz="1066800">
            <a:lnSpc>
              <a:spcPct val="90000"/>
            </a:lnSpc>
            <a:spcBef>
              <a:spcPct val="0"/>
            </a:spcBef>
            <a:spcAft>
              <a:spcPct val="35000"/>
            </a:spcAft>
          </a:pPr>
          <a:r>
            <a:rPr lang="en-US" sz="2000" kern="1200" dirty="0"/>
            <a:t>Tell the patient you’re referring them to Quitline</a:t>
          </a:r>
          <a:endParaRPr lang="en-AU" sz="2000" kern="1200" dirty="0"/>
        </a:p>
        <a:p>
          <a:pPr lvl="0" algn="ctr" defTabSz="1066800">
            <a:lnSpc>
              <a:spcPct val="90000"/>
            </a:lnSpc>
            <a:spcBef>
              <a:spcPct val="0"/>
            </a:spcBef>
            <a:spcAft>
              <a:spcPct val="35000"/>
            </a:spcAft>
          </a:pPr>
          <a:endParaRPr lang="en-AU" sz="2500" kern="1200" dirty="0"/>
        </a:p>
      </dsp:txBody>
      <dsp:txXfrm>
        <a:off x="3000675" y="199178"/>
        <a:ext cx="2433560" cy="1359707"/>
      </dsp:txXfrm>
    </dsp:sp>
    <dsp:sp modelId="{AE1C344C-5741-484D-8C6A-DE69297675BC}">
      <dsp:nvSpPr>
        <dsp:cNvPr id="0" name=""/>
        <dsp:cNvSpPr/>
      </dsp:nvSpPr>
      <dsp:spPr>
        <a:xfrm rot="51306">
          <a:off x="5774601" y="2945036"/>
          <a:ext cx="327627" cy="0"/>
        </a:xfrm>
        <a:custGeom>
          <a:avLst/>
          <a:gdLst/>
          <a:ahLst/>
          <a:cxnLst/>
          <a:rect l="0" t="0" r="0" b="0"/>
          <a:pathLst>
            <a:path>
              <a:moveTo>
                <a:pt x="0" y="0"/>
              </a:moveTo>
              <a:lnTo>
                <a:pt x="3276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C7C036-2B35-4773-82BD-FACA202A271E}">
      <dsp:nvSpPr>
        <dsp:cNvPr id="0" name=""/>
        <dsp:cNvSpPr/>
      </dsp:nvSpPr>
      <dsp:spPr>
        <a:xfrm>
          <a:off x="6102211" y="2169348"/>
          <a:ext cx="2053611" cy="15869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AU" sz="2000" kern="1200" dirty="0"/>
            <a:t>Complete the referral form (online or fax)</a:t>
          </a:r>
        </a:p>
      </dsp:txBody>
      <dsp:txXfrm>
        <a:off x="6179678" y="2246815"/>
        <a:ext cx="1898677" cy="1431983"/>
      </dsp:txXfrm>
    </dsp:sp>
    <dsp:sp modelId="{879CD49F-9FAF-45F9-8101-BE7C647597FB}">
      <dsp:nvSpPr>
        <dsp:cNvPr id="0" name=""/>
        <dsp:cNvSpPr/>
      </dsp:nvSpPr>
      <dsp:spPr>
        <a:xfrm rot="10777959">
          <a:off x="2364022" y="2931250"/>
          <a:ext cx="425825" cy="0"/>
        </a:xfrm>
        <a:custGeom>
          <a:avLst/>
          <a:gdLst/>
          <a:ahLst/>
          <a:cxnLst/>
          <a:rect l="0" t="0" r="0" b="0"/>
          <a:pathLst>
            <a:path>
              <a:moveTo>
                <a:pt x="0" y="0"/>
              </a:moveTo>
              <a:lnTo>
                <a:pt x="42582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E6AF7B-A0C4-42BE-90BB-EFD0907E42FD}">
      <dsp:nvSpPr>
        <dsp:cNvPr id="0" name=""/>
        <dsp:cNvSpPr/>
      </dsp:nvSpPr>
      <dsp:spPr>
        <a:xfrm>
          <a:off x="206786" y="2100522"/>
          <a:ext cx="2157240" cy="1678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AU" sz="2000" kern="1200" dirty="0"/>
            <a:t>Explain that Quitline will contact them within 2 days</a:t>
          </a:r>
        </a:p>
      </dsp:txBody>
      <dsp:txXfrm>
        <a:off x="288700" y="2182436"/>
        <a:ext cx="1993412" cy="15141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46A57-1FD8-4B36-941C-02DA830DDF3A}">
      <dsp:nvSpPr>
        <dsp:cNvPr id="0" name=""/>
        <dsp:cNvSpPr/>
      </dsp:nvSpPr>
      <dsp:spPr>
        <a:xfrm>
          <a:off x="0" y="277301"/>
          <a:ext cx="710999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0F341-F2FC-4DC9-9BA9-07BC421189E4}">
      <dsp:nvSpPr>
        <dsp:cNvPr id="0" name=""/>
        <dsp:cNvSpPr/>
      </dsp:nvSpPr>
      <dsp:spPr>
        <a:xfrm>
          <a:off x="355499" y="41141"/>
          <a:ext cx="497699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118" tIns="0" rIns="188118" bIns="0" numCol="1" spcCol="1270" anchor="ctr" anchorCtr="0">
          <a:noAutofit/>
        </a:bodyPr>
        <a:lstStyle/>
        <a:p>
          <a:pPr lvl="0" algn="l" defTabSz="622300">
            <a:lnSpc>
              <a:spcPct val="90000"/>
            </a:lnSpc>
            <a:spcBef>
              <a:spcPct val="0"/>
            </a:spcBef>
            <a:spcAft>
              <a:spcPct val="35000"/>
            </a:spcAft>
          </a:pPr>
          <a:r>
            <a:rPr lang="en-AU" sz="1400" kern="1200" dirty="0"/>
            <a:t>Improves anti-cancer drug effectiveness</a:t>
          </a:r>
          <a:r>
            <a:rPr lang="en-AU" sz="1400" kern="1200" baseline="30000" dirty="0"/>
            <a:t>3</a:t>
          </a:r>
        </a:p>
      </dsp:txBody>
      <dsp:txXfrm>
        <a:off x="378556" y="64198"/>
        <a:ext cx="4930879" cy="426206"/>
      </dsp:txXfrm>
    </dsp:sp>
    <dsp:sp modelId="{BB49BF74-5142-4733-85A6-3C086073117D}">
      <dsp:nvSpPr>
        <dsp:cNvPr id="0" name=""/>
        <dsp:cNvSpPr/>
      </dsp:nvSpPr>
      <dsp:spPr>
        <a:xfrm>
          <a:off x="0" y="1003061"/>
          <a:ext cx="710999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D0D8B7-7984-4553-B5D0-FE2817F2100D}">
      <dsp:nvSpPr>
        <dsp:cNvPr id="0" name=""/>
        <dsp:cNvSpPr/>
      </dsp:nvSpPr>
      <dsp:spPr>
        <a:xfrm>
          <a:off x="355499" y="766901"/>
          <a:ext cx="497699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118" tIns="0" rIns="188118" bIns="0" numCol="1" spcCol="1270" anchor="ctr" anchorCtr="0">
          <a:noAutofit/>
        </a:bodyPr>
        <a:lstStyle/>
        <a:p>
          <a:pPr lvl="0" algn="l" defTabSz="622300">
            <a:lnSpc>
              <a:spcPct val="90000"/>
            </a:lnSpc>
            <a:spcBef>
              <a:spcPct val="0"/>
            </a:spcBef>
            <a:spcAft>
              <a:spcPct val="35000"/>
            </a:spcAft>
          </a:pPr>
          <a:r>
            <a:rPr lang="en-AU" sz="1400" kern="1200" dirty="0"/>
            <a:t>Improves treatment outcomes</a:t>
          </a:r>
          <a:r>
            <a:rPr lang="en-AU" sz="1400" kern="1200" baseline="30000" dirty="0"/>
            <a:t>1</a:t>
          </a:r>
        </a:p>
      </dsp:txBody>
      <dsp:txXfrm>
        <a:off x="378556" y="789958"/>
        <a:ext cx="4930879" cy="426206"/>
      </dsp:txXfrm>
    </dsp:sp>
    <dsp:sp modelId="{55C2ED37-B65D-45E9-9EBA-9C22373C27D0}">
      <dsp:nvSpPr>
        <dsp:cNvPr id="0" name=""/>
        <dsp:cNvSpPr/>
      </dsp:nvSpPr>
      <dsp:spPr>
        <a:xfrm>
          <a:off x="0" y="1728820"/>
          <a:ext cx="710999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9CF34-2E73-4C20-B269-833C17F2A114}">
      <dsp:nvSpPr>
        <dsp:cNvPr id="0" name=""/>
        <dsp:cNvSpPr/>
      </dsp:nvSpPr>
      <dsp:spPr>
        <a:xfrm>
          <a:off x="355499" y="1492661"/>
          <a:ext cx="497699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118" tIns="0" rIns="188118" bIns="0" numCol="1" spcCol="1270" anchor="ctr" anchorCtr="0">
          <a:noAutofit/>
        </a:bodyPr>
        <a:lstStyle/>
        <a:p>
          <a:pPr lvl="0" algn="l" defTabSz="622300">
            <a:lnSpc>
              <a:spcPct val="90000"/>
            </a:lnSpc>
            <a:spcBef>
              <a:spcPct val="0"/>
            </a:spcBef>
            <a:spcAft>
              <a:spcPct val="35000"/>
            </a:spcAft>
          </a:pPr>
          <a:r>
            <a:rPr lang="en-AU" sz="1400" kern="1200" dirty="0"/>
            <a:t>Improves post-surgery healing</a:t>
          </a:r>
          <a:r>
            <a:rPr lang="en-AU" sz="1400" kern="1200" baseline="30000" dirty="0"/>
            <a:t>2</a:t>
          </a:r>
        </a:p>
      </dsp:txBody>
      <dsp:txXfrm>
        <a:off x="378556" y="1515718"/>
        <a:ext cx="4930879"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9648C-206B-4B61-9F9F-E5F5A3E43B5A}">
      <dsp:nvSpPr>
        <dsp:cNvPr id="0" name=""/>
        <dsp:cNvSpPr/>
      </dsp:nvSpPr>
      <dsp:spPr>
        <a:xfrm>
          <a:off x="-2766329" y="-426502"/>
          <a:ext cx="3301276" cy="3301276"/>
        </a:xfrm>
        <a:prstGeom prst="blockArc">
          <a:avLst>
            <a:gd name="adj1" fmla="val 18900000"/>
            <a:gd name="adj2" fmla="val 2700000"/>
            <a:gd name="adj3" fmla="val 6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D3B024-EACF-4817-A63B-38802AD9FF00}">
      <dsp:nvSpPr>
        <dsp:cNvPr id="0" name=""/>
        <dsp:cNvSpPr/>
      </dsp:nvSpPr>
      <dsp:spPr>
        <a:xfrm>
          <a:off x="373606" y="277144"/>
          <a:ext cx="7528471" cy="489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663" tIns="40640" rIns="40640" bIns="40640" numCol="1" spcCol="1270" anchor="ctr" anchorCtr="0">
          <a:noAutofit/>
        </a:bodyPr>
        <a:lstStyle/>
        <a:p>
          <a:pPr lvl="0" algn="l" defTabSz="711200">
            <a:lnSpc>
              <a:spcPct val="90000"/>
            </a:lnSpc>
            <a:spcBef>
              <a:spcPct val="0"/>
            </a:spcBef>
            <a:spcAft>
              <a:spcPct val="35000"/>
            </a:spcAft>
          </a:pPr>
          <a:r>
            <a:rPr lang="en-AU" sz="1600" kern="1200" baseline="0" dirty="0"/>
            <a:t>The cancer can become more aggressive</a:t>
          </a:r>
          <a:r>
            <a:rPr lang="en-AU" sz="1600" kern="1200" baseline="30000" dirty="0"/>
            <a:t>4,5</a:t>
          </a:r>
        </a:p>
      </dsp:txBody>
      <dsp:txXfrm>
        <a:off x="373606" y="277144"/>
        <a:ext cx="7528471" cy="489654"/>
      </dsp:txXfrm>
    </dsp:sp>
    <dsp:sp modelId="{6FF56F98-0898-48B7-985D-76BFF9818A94}">
      <dsp:nvSpPr>
        <dsp:cNvPr id="0" name=""/>
        <dsp:cNvSpPr/>
      </dsp:nvSpPr>
      <dsp:spPr>
        <a:xfrm>
          <a:off x="37904" y="183620"/>
          <a:ext cx="612067" cy="612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298065-2829-4B7E-BA9D-215F51D00491}">
      <dsp:nvSpPr>
        <dsp:cNvPr id="0" name=""/>
        <dsp:cNvSpPr/>
      </dsp:nvSpPr>
      <dsp:spPr>
        <a:xfrm>
          <a:off x="521927" y="979308"/>
          <a:ext cx="7350482" cy="489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663" tIns="40640" rIns="40640" bIns="40640" numCol="1" spcCol="1270" anchor="ctr" anchorCtr="0">
          <a:noAutofit/>
        </a:bodyPr>
        <a:lstStyle/>
        <a:p>
          <a:pPr lvl="0" algn="l" defTabSz="711200">
            <a:lnSpc>
              <a:spcPct val="90000"/>
            </a:lnSpc>
            <a:spcBef>
              <a:spcPct val="0"/>
            </a:spcBef>
            <a:spcAft>
              <a:spcPct val="35000"/>
            </a:spcAft>
          </a:pPr>
          <a:r>
            <a:rPr lang="en-AU" sz="1600" kern="1200" dirty="0"/>
            <a:t>Increases the risk of the cancer spreading (metastasis)</a:t>
          </a:r>
          <a:r>
            <a:rPr lang="en-AU" sz="1600" kern="1200" baseline="30000" dirty="0"/>
            <a:t>1</a:t>
          </a:r>
        </a:p>
      </dsp:txBody>
      <dsp:txXfrm>
        <a:off x="521927" y="979308"/>
        <a:ext cx="7350482" cy="489654"/>
      </dsp:txXfrm>
    </dsp:sp>
    <dsp:sp modelId="{EF72B7D5-F0DE-4F87-878B-CCAB074F3BC8}">
      <dsp:nvSpPr>
        <dsp:cNvPr id="0" name=""/>
        <dsp:cNvSpPr/>
      </dsp:nvSpPr>
      <dsp:spPr>
        <a:xfrm>
          <a:off x="215893" y="918101"/>
          <a:ext cx="612067" cy="612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B410D1-CCD6-49EC-B758-BFEC2003755A}">
      <dsp:nvSpPr>
        <dsp:cNvPr id="0" name=""/>
        <dsp:cNvSpPr/>
      </dsp:nvSpPr>
      <dsp:spPr>
        <a:xfrm>
          <a:off x="343938" y="1713789"/>
          <a:ext cx="7528471" cy="4896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663" tIns="40640" rIns="40640" bIns="40640" numCol="1" spcCol="1270" anchor="ctr" anchorCtr="0">
          <a:noAutofit/>
        </a:bodyPr>
        <a:lstStyle/>
        <a:p>
          <a:pPr lvl="0" algn="l" defTabSz="711200">
            <a:lnSpc>
              <a:spcPct val="90000"/>
            </a:lnSpc>
            <a:spcBef>
              <a:spcPct val="0"/>
            </a:spcBef>
            <a:spcAft>
              <a:spcPct val="35000"/>
            </a:spcAft>
          </a:pPr>
          <a:r>
            <a:rPr lang="en-AU" sz="1600" kern="1200" dirty="0"/>
            <a:t>Increases the risk of second primary cancer</a:t>
          </a:r>
          <a:r>
            <a:rPr lang="en-AU" sz="1600" kern="1200" baseline="30000" dirty="0"/>
            <a:t>1</a:t>
          </a:r>
        </a:p>
      </dsp:txBody>
      <dsp:txXfrm>
        <a:off x="343938" y="1713789"/>
        <a:ext cx="7528471" cy="489654"/>
      </dsp:txXfrm>
    </dsp:sp>
    <dsp:sp modelId="{CE8CCD06-B81D-4EDF-96E8-16468FB58629}">
      <dsp:nvSpPr>
        <dsp:cNvPr id="0" name=""/>
        <dsp:cNvSpPr/>
      </dsp:nvSpPr>
      <dsp:spPr>
        <a:xfrm>
          <a:off x="37904" y="1652582"/>
          <a:ext cx="612067" cy="6120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0FE73-7AF4-4962-8BC3-4DFB33EF2FFD}">
      <dsp:nvSpPr>
        <dsp:cNvPr id="0" name=""/>
        <dsp:cNvSpPr/>
      </dsp:nvSpPr>
      <dsp:spPr>
        <a:xfrm>
          <a:off x="-2929267" y="-451273"/>
          <a:ext cx="3494835" cy="3494835"/>
        </a:xfrm>
        <a:prstGeom prst="blockArc">
          <a:avLst>
            <a:gd name="adj1" fmla="val 18900000"/>
            <a:gd name="adj2" fmla="val 2700000"/>
            <a:gd name="adj3" fmla="val 6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CC294-DA20-47F6-8315-C3C4308E2792}">
      <dsp:nvSpPr>
        <dsp:cNvPr id="0" name=""/>
        <dsp:cNvSpPr/>
      </dsp:nvSpPr>
      <dsp:spPr>
        <a:xfrm>
          <a:off x="395583" y="255412"/>
          <a:ext cx="7447110" cy="518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526" tIns="40640" rIns="40640" bIns="40640" numCol="1" spcCol="1270" anchor="ctr" anchorCtr="0">
          <a:noAutofit/>
        </a:bodyPr>
        <a:lstStyle/>
        <a:p>
          <a:pPr lvl="0" algn="l" defTabSz="711200">
            <a:lnSpc>
              <a:spcPct val="90000"/>
            </a:lnSpc>
            <a:spcBef>
              <a:spcPct val="0"/>
            </a:spcBef>
            <a:spcAft>
              <a:spcPct val="35000"/>
            </a:spcAft>
          </a:pPr>
          <a:r>
            <a:rPr lang="en-AU" sz="1600" kern="1200" dirty="0"/>
            <a:t>61% increase in cancer-related mortality</a:t>
          </a:r>
          <a:r>
            <a:rPr lang="en-AU" sz="1600" kern="1200" baseline="30000" dirty="0"/>
            <a:t>1</a:t>
          </a:r>
        </a:p>
      </dsp:txBody>
      <dsp:txXfrm>
        <a:off x="395583" y="255412"/>
        <a:ext cx="7447110" cy="518457"/>
      </dsp:txXfrm>
    </dsp:sp>
    <dsp:sp modelId="{E8269E91-7B4E-4CD8-A492-05962C5F3471}">
      <dsp:nvSpPr>
        <dsp:cNvPr id="0" name=""/>
        <dsp:cNvSpPr/>
      </dsp:nvSpPr>
      <dsp:spPr>
        <a:xfrm>
          <a:off x="39604" y="194421"/>
          <a:ext cx="648072" cy="6480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B06305-C262-494B-8CF2-F3E400821D76}">
      <dsp:nvSpPr>
        <dsp:cNvPr id="0" name=""/>
        <dsp:cNvSpPr/>
      </dsp:nvSpPr>
      <dsp:spPr>
        <a:xfrm>
          <a:off x="552100" y="1036915"/>
          <a:ext cx="7258651" cy="518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526" tIns="40640" rIns="40640" bIns="40640" numCol="1" spcCol="1270" anchor="ctr" anchorCtr="0">
          <a:noAutofit/>
        </a:bodyPr>
        <a:lstStyle/>
        <a:p>
          <a:pPr lvl="0" algn="l" defTabSz="711200">
            <a:lnSpc>
              <a:spcPct val="90000"/>
            </a:lnSpc>
            <a:spcBef>
              <a:spcPct val="0"/>
            </a:spcBef>
            <a:spcAft>
              <a:spcPct val="35000"/>
            </a:spcAft>
          </a:pPr>
          <a:r>
            <a:rPr lang="en-AU" sz="1600" kern="1200" dirty="0"/>
            <a:t>42% increase in cancer recurrence</a:t>
          </a:r>
          <a:r>
            <a:rPr lang="en-AU" sz="1600" kern="1200" baseline="30000" dirty="0"/>
            <a:t>1</a:t>
          </a:r>
        </a:p>
      </dsp:txBody>
      <dsp:txXfrm>
        <a:off x="552100" y="1036915"/>
        <a:ext cx="7258651" cy="518457"/>
      </dsp:txXfrm>
    </dsp:sp>
    <dsp:sp modelId="{BDAD67CF-1CD4-4B34-B865-CD238ED02DD6}">
      <dsp:nvSpPr>
        <dsp:cNvPr id="0" name=""/>
        <dsp:cNvSpPr/>
      </dsp:nvSpPr>
      <dsp:spPr>
        <a:xfrm>
          <a:off x="228064" y="972108"/>
          <a:ext cx="648072" cy="6480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AC276-5D12-41FE-9581-CC7FB0E195DC}">
      <dsp:nvSpPr>
        <dsp:cNvPr id="0" name=""/>
        <dsp:cNvSpPr/>
      </dsp:nvSpPr>
      <dsp:spPr>
        <a:xfrm>
          <a:off x="363640" y="1814601"/>
          <a:ext cx="7447110" cy="518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526" tIns="40640" rIns="40640" bIns="40640" numCol="1" spcCol="1270" anchor="ctr" anchorCtr="0">
          <a:noAutofit/>
        </a:bodyPr>
        <a:lstStyle/>
        <a:p>
          <a:pPr lvl="0" algn="l" defTabSz="711200">
            <a:lnSpc>
              <a:spcPct val="90000"/>
            </a:lnSpc>
            <a:spcBef>
              <a:spcPct val="0"/>
            </a:spcBef>
            <a:spcAft>
              <a:spcPct val="35000"/>
            </a:spcAft>
          </a:pPr>
          <a:r>
            <a:rPr lang="en-AU" sz="1600" kern="1200" dirty="0"/>
            <a:t>51% increased risk of all-cause mortality</a:t>
          </a:r>
          <a:r>
            <a:rPr lang="en-AU" sz="1600" kern="1200" baseline="30000" dirty="0"/>
            <a:t>1</a:t>
          </a:r>
        </a:p>
      </dsp:txBody>
      <dsp:txXfrm>
        <a:off x="363640" y="1814601"/>
        <a:ext cx="7447110" cy="518457"/>
      </dsp:txXfrm>
    </dsp:sp>
    <dsp:sp modelId="{BFF2DC65-3E93-4E1E-8302-0CE63002D0CE}">
      <dsp:nvSpPr>
        <dsp:cNvPr id="0" name=""/>
        <dsp:cNvSpPr/>
      </dsp:nvSpPr>
      <dsp:spPr>
        <a:xfrm>
          <a:off x="39604" y="1749794"/>
          <a:ext cx="648072" cy="6480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A50DB-E96C-4910-AB54-55FA497AF73B}">
      <dsp:nvSpPr>
        <dsp:cNvPr id="0" name=""/>
        <dsp:cNvSpPr/>
      </dsp:nvSpPr>
      <dsp:spPr>
        <a:xfrm>
          <a:off x="0" y="434539"/>
          <a:ext cx="5904656"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053AF0-FDCF-415F-96B6-C0ECC6C5750F}">
      <dsp:nvSpPr>
        <dsp:cNvPr id="0" name=""/>
        <dsp:cNvSpPr/>
      </dsp:nvSpPr>
      <dsp:spPr>
        <a:xfrm>
          <a:off x="286583" y="36019"/>
          <a:ext cx="5614827"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1200150">
            <a:lnSpc>
              <a:spcPct val="90000"/>
            </a:lnSpc>
            <a:spcBef>
              <a:spcPct val="0"/>
            </a:spcBef>
            <a:spcAft>
              <a:spcPct val="35000"/>
            </a:spcAft>
          </a:pPr>
          <a:r>
            <a:rPr lang="en-AU" sz="2700" kern="1200" dirty="0"/>
            <a:t>Trusted experts</a:t>
          </a:r>
        </a:p>
      </dsp:txBody>
      <dsp:txXfrm>
        <a:off x="325491" y="74927"/>
        <a:ext cx="5537011" cy="719224"/>
      </dsp:txXfrm>
    </dsp:sp>
    <dsp:sp modelId="{FBA4374E-7DC5-4EF2-A2E1-6A0BFAB74A08}">
      <dsp:nvSpPr>
        <dsp:cNvPr id="0" name=""/>
        <dsp:cNvSpPr/>
      </dsp:nvSpPr>
      <dsp:spPr>
        <a:xfrm>
          <a:off x="0" y="1659259"/>
          <a:ext cx="5904656"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80E1D-0F21-444F-ACC1-9B2B9EF983D0}">
      <dsp:nvSpPr>
        <dsp:cNvPr id="0" name=""/>
        <dsp:cNvSpPr/>
      </dsp:nvSpPr>
      <dsp:spPr>
        <a:xfrm>
          <a:off x="293214" y="1260739"/>
          <a:ext cx="5606204"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1200150">
            <a:lnSpc>
              <a:spcPct val="90000"/>
            </a:lnSpc>
            <a:spcBef>
              <a:spcPct val="0"/>
            </a:spcBef>
            <a:spcAft>
              <a:spcPct val="35000"/>
            </a:spcAft>
          </a:pPr>
          <a:r>
            <a:rPr lang="en-AU" sz="2700" kern="1200" dirty="0"/>
            <a:t>Regular contact with patients</a:t>
          </a:r>
        </a:p>
      </dsp:txBody>
      <dsp:txXfrm>
        <a:off x="332122" y="1299647"/>
        <a:ext cx="5528388" cy="719224"/>
      </dsp:txXfrm>
    </dsp:sp>
    <dsp:sp modelId="{A4B8C147-FA93-482A-B6EF-0474ED663E6B}">
      <dsp:nvSpPr>
        <dsp:cNvPr id="0" name=""/>
        <dsp:cNvSpPr/>
      </dsp:nvSpPr>
      <dsp:spPr>
        <a:xfrm>
          <a:off x="0" y="2883979"/>
          <a:ext cx="5904656"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6ED7E-584D-46B1-A985-FB3E4BF6FF91}">
      <dsp:nvSpPr>
        <dsp:cNvPr id="0" name=""/>
        <dsp:cNvSpPr/>
      </dsp:nvSpPr>
      <dsp:spPr>
        <a:xfrm>
          <a:off x="286583" y="2485460"/>
          <a:ext cx="5614827"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1200150">
            <a:lnSpc>
              <a:spcPct val="90000"/>
            </a:lnSpc>
            <a:spcBef>
              <a:spcPct val="0"/>
            </a:spcBef>
            <a:spcAft>
              <a:spcPct val="35000"/>
            </a:spcAft>
          </a:pPr>
          <a:r>
            <a:rPr lang="en-AU" sz="2700" kern="1200" dirty="0"/>
            <a:t>Patients listen to your advice</a:t>
          </a:r>
        </a:p>
      </dsp:txBody>
      <dsp:txXfrm>
        <a:off x="325491" y="2524368"/>
        <a:ext cx="5537011" cy="719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D4B8A-4F1C-48D0-8010-79F425BA5B3E}">
      <dsp:nvSpPr>
        <dsp:cNvPr id="0" name=""/>
        <dsp:cNvSpPr/>
      </dsp:nvSpPr>
      <dsp:spPr>
        <a:xfrm>
          <a:off x="-2487182" y="-384064"/>
          <a:ext cx="2969669" cy="2969669"/>
        </a:xfrm>
        <a:prstGeom prst="blockArc">
          <a:avLst>
            <a:gd name="adj1" fmla="val 18900000"/>
            <a:gd name="adj2" fmla="val 2700000"/>
            <a:gd name="adj3" fmla="val 72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38DC10-6AF8-465C-B30B-00223898542D}">
      <dsp:nvSpPr>
        <dsp:cNvPr id="0" name=""/>
        <dsp:cNvSpPr/>
      </dsp:nvSpPr>
      <dsp:spPr>
        <a:xfrm>
          <a:off x="310184" y="220154"/>
          <a:ext cx="7650756" cy="4403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494" tIns="40640" rIns="40640" bIns="40640" numCol="1" spcCol="1270" anchor="ctr" anchorCtr="0">
          <a:noAutofit/>
        </a:bodyPr>
        <a:lstStyle/>
        <a:p>
          <a:pPr lvl="0" algn="l" defTabSz="711200">
            <a:lnSpc>
              <a:spcPct val="90000"/>
            </a:lnSpc>
            <a:spcBef>
              <a:spcPct val="0"/>
            </a:spcBef>
            <a:spcAft>
              <a:spcPct val="35000"/>
            </a:spcAft>
          </a:pPr>
          <a:r>
            <a:rPr lang="en-AU" sz="1600" kern="1200" dirty="0"/>
            <a:t>Empower patients to improve treatment outcomes</a:t>
          </a:r>
        </a:p>
      </dsp:txBody>
      <dsp:txXfrm>
        <a:off x="310184" y="220154"/>
        <a:ext cx="7650756" cy="440308"/>
      </dsp:txXfrm>
    </dsp:sp>
    <dsp:sp modelId="{14C33577-E0CD-4A94-8B90-7378C55C4DF4}">
      <dsp:nvSpPr>
        <dsp:cNvPr id="0" name=""/>
        <dsp:cNvSpPr/>
      </dsp:nvSpPr>
      <dsp:spPr>
        <a:xfrm>
          <a:off x="34991" y="165115"/>
          <a:ext cx="550385" cy="550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CC5DA-C25E-4DA8-9940-B23ECB5C4046}">
      <dsp:nvSpPr>
        <dsp:cNvPr id="0" name=""/>
        <dsp:cNvSpPr/>
      </dsp:nvSpPr>
      <dsp:spPr>
        <a:xfrm>
          <a:off x="470235" y="880616"/>
          <a:ext cx="7490705" cy="4403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494" tIns="40640" rIns="40640" bIns="40640" numCol="1" spcCol="1270" anchor="ctr" anchorCtr="0">
          <a:noAutofit/>
        </a:bodyPr>
        <a:lstStyle/>
        <a:p>
          <a:pPr lvl="0" algn="l" defTabSz="711200">
            <a:lnSpc>
              <a:spcPct val="90000"/>
            </a:lnSpc>
            <a:spcBef>
              <a:spcPct val="0"/>
            </a:spcBef>
            <a:spcAft>
              <a:spcPct val="35000"/>
            </a:spcAft>
          </a:pPr>
          <a:r>
            <a:rPr lang="en-AU" sz="1600" kern="1200" dirty="0"/>
            <a:t>Ask respectfully and non-judgmentally</a:t>
          </a:r>
        </a:p>
      </dsp:txBody>
      <dsp:txXfrm>
        <a:off x="470235" y="880616"/>
        <a:ext cx="7490705" cy="440308"/>
      </dsp:txXfrm>
    </dsp:sp>
    <dsp:sp modelId="{AA95429F-6BCE-4915-A1EC-29761B6BAECE}">
      <dsp:nvSpPr>
        <dsp:cNvPr id="0" name=""/>
        <dsp:cNvSpPr/>
      </dsp:nvSpPr>
      <dsp:spPr>
        <a:xfrm>
          <a:off x="195043" y="825577"/>
          <a:ext cx="550385" cy="550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D4A82-A097-4018-9AC0-31379AEBE0B7}">
      <dsp:nvSpPr>
        <dsp:cNvPr id="0" name=""/>
        <dsp:cNvSpPr/>
      </dsp:nvSpPr>
      <dsp:spPr>
        <a:xfrm>
          <a:off x="310184" y="1541078"/>
          <a:ext cx="7650756" cy="4403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494" tIns="40640" rIns="40640" bIns="40640" numCol="1" spcCol="1270" anchor="ctr" anchorCtr="0">
          <a:noAutofit/>
        </a:bodyPr>
        <a:lstStyle/>
        <a:p>
          <a:pPr lvl="0" algn="l" defTabSz="711200">
            <a:lnSpc>
              <a:spcPct val="90000"/>
            </a:lnSpc>
            <a:spcBef>
              <a:spcPct val="0"/>
            </a:spcBef>
            <a:spcAft>
              <a:spcPct val="35000"/>
            </a:spcAft>
          </a:pPr>
          <a:r>
            <a:rPr lang="en-AU" sz="1600" kern="1200" dirty="0"/>
            <a:t>Support smokers who want to quit</a:t>
          </a:r>
        </a:p>
      </dsp:txBody>
      <dsp:txXfrm>
        <a:off x="310184" y="1541078"/>
        <a:ext cx="7650756" cy="440308"/>
      </dsp:txXfrm>
    </dsp:sp>
    <dsp:sp modelId="{4AB56A1B-84B5-4DD1-8CE9-A1FFB7FE4BD7}">
      <dsp:nvSpPr>
        <dsp:cNvPr id="0" name=""/>
        <dsp:cNvSpPr/>
      </dsp:nvSpPr>
      <dsp:spPr>
        <a:xfrm>
          <a:off x="34991" y="1486039"/>
          <a:ext cx="550385" cy="550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D4B8A-4F1C-48D0-8010-79F425BA5B3E}">
      <dsp:nvSpPr>
        <dsp:cNvPr id="0" name=""/>
        <dsp:cNvSpPr/>
      </dsp:nvSpPr>
      <dsp:spPr>
        <a:xfrm>
          <a:off x="-2487182" y="-384064"/>
          <a:ext cx="2969669" cy="2969669"/>
        </a:xfrm>
        <a:prstGeom prst="blockArc">
          <a:avLst>
            <a:gd name="adj1" fmla="val 18900000"/>
            <a:gd name="adj2" fmla="val 2700000"/>
            <a:gd name="adj3" fmla="val 72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38DC10-6AF8-465C-B30B-00223898542D}">
      <dsp:nvSpPr>
        <dsp:cNvPr id="0" name=""/>
        <dsp:cNvSpPr/>
      </dsp:nvSpPr>
      <dsp:spPr>
        <a:xfrm>
          <a:off x="310184" y="88528"/>
          <a:ext cx="7650756" cy="703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494" tIns="40640" rIns="40640" bIns="40640" numCol="1" spcCol="1270" anchor="ctr" anchorCtr="0">
          <a:noAutofit/>
        </a:bodyPr>
        <a:lstStyle/>
        <a:p>
          <a:pPr lvl="0" algn="l" defTabSz="711200">
            <a:lnSpc>
              <a:spcPct val="90000"/>
            </a:lnSpc>
            <a:spcBef>
              <a:spcPct val="0"/>
            </a:spcBef>
            <a:spcAft>
              <a:spcPct val="35000"/>
            </a:spcAft>
          </a:pPr>
          <a:r>
            <a:rPr lang="en-AU" sz="1600" kern="1200" dirty="0"/>
            <a:t>“Have you smoked/used tobacco in the last 30 days?” should be asked </a:t>
          </a:r>
          <a:br>
            <a:rPr lang="en-AU" sz="1600" kern="1200" dirty="0"/>
          </a:br>
          <a:r>
            <a:rPr lang="en-AU" sz="1600" kern="1200" dirty="0"/>
            <a:t>as a matter of routine</a:t>
          </a:r>
        </a:p>
      </dsp:txBody>
      <dsp:txXfrm>
        <a:off x="310184" y="88528"/>
        <a:ext cx="7650756" cy="703559"/>
      </dsp:txXfrm>
    </dsp:sp>
    <dsp:sp modelId="{14C33577-E0CD-4A94-8B90-7378C55C4DF4}">
      <dsp:nvSpPr>
        <dsp:cNvPr id="0" name=""/>
        <dsp:cNvSpPr/>
      </dsp:nvSpPr>
      <dsp:spPr>
        <a:xfrm>
          <a:off x="34991" y="165115"/>
          <a:ext cx="550385" cy="550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CC5DA-C25E-4DA8-9940-B23ECB5C4046}">
      <dsp:nvSpPr>
        <dsp:cNvPr id="0" name=""/>
        <dsp:cNvSpPr/>
      </dsp:nvSpPr>
      <dsp:spPr>
        <a:xfrm>
          <a:off x="494655" y="936103"/>
          <a:ext cx="7490705" cy="4403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494" tIns="40640" rIns="40640" bIns="40640" numCol="1" spcCol="1270" anchor="ctr" anchorCtr="0">
          <a:noAutofit/>
        </a:bodyPr>
        <a:lstStyle/>
        <a:p>
          <a:pPr lvl="0" algn="l" defTabSz="711200">
            <a:lnSpc>
              <a:spcPct val="90000"/>
            </a:lnSpc>
            <a:spcBef>
              <a:spcPct val="0"/>
            </a:spcBef>
            <a:spcAft>
              <a:spcPct val="35000"/>
            </a:spcAft>
          </a:pPr>
          <a:r>
            <a:rPr lang="en-AU" sz="1600" kern="1200" dirty="0"/>
            <a:t>Don’t assume a patient smokes</a:t>
          </a:r>
        </a:p>
      </dsp:txBody>
      <dsp:txXfrm>
        <a:off x="494655" y="936103"/>
        <a:ext cx="7490705" cy="440308"/>
      </dsp:txXfrm>
    </dsp:sp>
    <dsp:sp modelId="{AA95429F-6BCE-4915-A1EC-29761B6BAECE}">
      <dsp:nvSpPr>
        <dsp:cNvPr id="0" name=""/>
        <dsp:cNvSpPr/>
      </dsp:nvSpPr>
      <dsp:spPr>
        <a:xfrm>
          <a:off x="195043" y="825577"/>
          <a:ext cx="550385" cy="550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4D4A82-A097-4018-9AC0-31379AEBE0B7}">
      <dsp:nvSpPr>
        <dsp:cNvPr id="0" name=""/>
        <dsp:cNvSpPr/>
      </dsp:nvSpPr>
      <dsp:spPr>
        <a:xfrm>
          <a:off x="310184" y="1541078"/>
          <a:ext cx="7650756" cy="4403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494" tIns="40640" rIns="40640" bIns="40640" numCol="1" spcCol="1270" anchor="ctr" anchorCtr="0">
          <a:noAutofit/>
        </a:bodyPr>
        <a:lstStyle/>
        <a:p>
          <a:pPr lvl="0" algn="l" defTabSz="711200">
            <a:lnSpc>
              <a:spcPct val="90000"/>
            </a:lnSpc>
            <a:spcBef>
              <a:spcPct val="0"/>
            </a:spcBef>
            <a:spcAft>
              <a:spcPct val="35000"/>
            </a:spcAft>
          </a:pPr>
          <a:r>
            <a:rPr lang="en-AU" sz="1600" kern="1200" dirty="0"/>
            <a:t>Provide information for patients to make an informed choice</a:t>
          </a:r>
        </a:p>
      </dsp:txBody>
      <dsp:txXfrm>
        <a:off x="310184" y="1541078"/>
        <a:ext cx="7650756" cy="440308"/>
      </dsp:txXfrm>
    </dsp:sp>
    <dsp:sp modelId="{4AB56A1B-84B5-4DD1-8CE9-A1FFB7FE4BD7}">
      <dsp:nvSpPr>
        <dsp:cNvPr id="0" name=""/>
        <dsp:cNvSpPr/>
      </dsp:nvSpPr>
      <dsp:spPr>
        <a:xfrm>
          <a:off x="34991" y="1486039"/>
          <a:ext cx="550385" cy="55038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16475-F47E-44E2-8F88-6A01428A8D6D}">
      <dsp:nvSpPr>
        <dsp:cNvPr id="0" name=""/>
        <dsp:cNvSpPr/>
      </dsp:nvSpPr>
      <dsp:spPr>
        <a:xfrm>
          <a:off x="564554" y="576057"/>
          <a:ext cx="2879993" cy="28799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b="1" kern="1200"/>
            <a:t>The </a:t>
          </a:r>
          <a:r>
            <a:rPr lang="en-AU" sz="2100" b="1" kern="1200" dirty="0"/>
            <a:t>benefits of quitting after a cancer diagnosis</a:t>
          </a:r>
        </a:p>
      </dsp:txBody>
      <dsp:txXfrm>
        <a:off x="986319" y="997822"/>
        <a:ext cx="2036463" cy="2036460"/>
      </dsp:txXfrm>
    </dsp:sp>
    <dsp:sp modelId="{7EBC7073-A16E-48B1-AAAE-3CB912136CDA}">
      <dsp:nvSpPr>
        <dsp:cNvPr id="0" name=""/>
        <dsp:cNvSpPr/>
      </dsp:nvSpPr>
      <dsp:spPr>
        <a:xfrm>
          <a:off x="4525001" y="576069"/>
          <a:ext cx="2879993" cy="28799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a:t>The </a:t>
          </a:r>
          <a:r>
            <a:rPr lang="en-AU" sz="2000" b="1" kern="1200" dirty="0"/>
            <a:t>risks of continued tobacco use after a diagnosis</a:t>
          </a:r>
        </a:p>
      </dsp:txBody>
      <dsp:txXfrm>
        <a:off x="4946766" y="997834"/>
        <a:ext cx="2036463" cy="2036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F1EF8-EEC5-4732-ABB4-A875E2487A52}">
      <dsp:nvSpPr>
        <dsp:cNvPr id="0" name=""/>
        <dsp:cNvSpPr/>
      </dsp:nvSpPr>
      <dsp:spPr>
        <a:xfrm>
          <a:off x="0" y="393923"/>
          <a:ext cx="2495847" cy="149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Quitting smoking improves treatment outcomes</a:t>
          </a:r>
          <a:r>
            <a:rPr lang="en-AU" sz="1800" kern="1200" baseline="30000" dirty="0"/>
            <a:t>1</a:t>
          </a:r>
        </a:p>
      </dsp:txBody>
      <dsp:txXfrm>
        <a:off x="0" y="393923"/>
        <a:ext cx="2495847" cy="1497508"/>
      </dsp:txXfrm>
    </dsp:sp>
    <dsp:sp modelId="{477FEE49-FC54-4C8D-B40C-E6F342CDAE95}">
      <dsp:nvSpPr>
        <dsp:cNvPr id="0" name=""/>
        <dsp:cNvSpPr/>
      </dsp:nvSpPr>
      <dsp:spPr>
        <a:xfrm>
          <a:off x="5490864" y="413420"/>
          <a:ext cx="2495847" cy="149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Cancer drugs are more effective when you quit</a:t>
          </a:r>
          <a:r>
            <a:rPr lang="en-AU" sz="1800" kern="1200" baseline="30000" dirty="0"/>
            <a:t>3</a:t>
          </a:r>
        </a:p>
      </dsp:txBody>
      <dsp:txXfrm>
        <a:off x="5490864" y="413420"/>
        <a:ext cx="2495847" cy="1497508"/>
      </dsp:txXfrm>
    </dsp:sp>
    <dsp:sp modelId="{DC1EE55C-0A9C-419F-A4BC-651C21361D6C}">
      <dsp:nvSpPr>
        <dsp:cNvPr id="0" name=""/>
        <dsp:cNvSpPr/>
      </dsp:nvSpPr>
      <dsp:spPr>
        <a:xfrm>
          <a:off x="2746280" y="416056"/>
          <a:ext cx="2495847" cy="149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Your chances of complications are reduced when you quit</a:t>
          </a:r>
          <a:r>
            <a:rPr lang="en-AU" sz="1800" kern="1200" baseline="30000" dirty="0"/>
            <a:t>2</a:t>
          </a:r>
        </a:p>
      </dsp:txBody>
      <dsp:txXfrm>
        <a:off x="2746280" y="416056"/>
        <a:ext cx="2495847" cy="1497508"/>
      </dsp:txXfrm>
    </dsp:sp>
    <dsp:sp modelId="{292DB50D-973A-412C-903D-60BF09979B15}">
      <dsp:nvSpPr>
        <dsp:cNvPr id="0" name=""/>
        <dsp:cNvSpPr/>
      </dsp:nvSpPr>
      <dsp:spPr>
        <a:xfrm>
          <a:off x="0" y="2138710"/>
          <a:ext cx="2495847" cy="149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Continuing to smoke may make your cancer more aggressive</a:t>
          </a:r>
          <a:r>
            <a:rPr lang="en-AU" sz="1800" kern="1200" baseline="30000" dirty="0"/>
            <a:t>4,5</a:t>
          </a:r>
        </a:p>
      </dsp:txBody>
      <dsp:txXfrm>
        <a:off x="0" y="2138710"/>
        <a:ext cx="2495847" cy="1497508"/>
      </dsp:txXfrm>
    </dsp:sp>
    <dsp:sp modelId="{E2A96B8F-EC82-45BC-BD7E-B1A15C252389}">
      <dsp:nvSpPr>
        <dsp:cNvPr id="0" name=""/>
        <dsp:cNvSpPr/>
      </dsp:nvSpPr>
      <dsp:spPr>
        <a:xfrm>
          <a:off x="2745432" y="2141016"/>
          <a:ext cx="2495847" cy="149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Continued smoking increases the risk of a second primary cancer</a:t>
          </a:r>
          <a:r>
            <a:rPr lang="en-AU" sz="1800" kern="1200" baseline="30000" dirty="0"/>
            <a:t>1</a:t>
          </a:r>
        </a:p>
      </dsp:txBody>
      <dsp:txXfrm>
        <a:off x="2745432" y="2141016"/>
        <a:ext cx="2495847" cy="1497508"/>
      </dsp:txXfrm>
    </dsp:sp>
    <dsp:sp modelId="{5C2DCD4C-0F9F-4E3F-8FBF-A9C88294D41C}">
      <dsp:nvSpPr>
        <dsp:cNvPr id="0" name=""/>
        <dsp:cNvSpPr/>
      </dsp:nvSpPr>
      <dsp:spPr>
        <a:xfrm>
          <a:off x="5490864" y="2141016"/>
          <a:ext cx="2495847" cy="14975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Tobacco smoke and nicotine can increase the chance of cancer spreading (metastasis)</a:t>
          </a:r>
          <a:r>
            <a:rPr lang="en-AU" sz="1800" kern="1200" baseline="30000" dirty="0"/>
            <a:t>4</a:t>
          </a:r>
        </a:p>
      </dsp:txBody>
      <dsp:txXfrm>
        <a:off x="5490864" y="2141016"/>
        <a:ext cx="2495847" cy="14975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6967"/>
          </a:xfrm>
          <a:prstGeom prst="rect">
            <a:avLst/>
          </a:prstGeom>
        </p:spPr>
        <p:txBody>
          <a:bodyPr vert="horz" lIns="71949" tIns="71949" rIns="71949" bIns="71949"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54941" y="0"/>
            <a:ext cx="2949099" cy="496967"/>
          </a:xfrm>
          <a:prstGeom prst="rect">
            <a:avLst/>
          </a:prstGeom>
        </p:spPr>
        <p:txBody>
          <a:bodyPr vert="horz" lIns="71949" tIns="71949" rIns="71949" bIns="71949" rtlCol="0"/>
          <a:lstStyle>
            <a:lvl1pPr algn="r">
              <a:defRPr sz="1200"/>
            </a:lvl1pPr>
          </a:lstStyle>
          <a:p>
            <a:fld id="{4E50C307-5AD1-4F8C-91A0-1FC7219EFB34}" type="datetimeFigureOut">
              <a:rPr lang="en-AU" sz="1000">
                <a:cs typeface="Arial" pitchFamily="34" charset="0"/>
              </a:rPr>
              <a:pPr/>
              <a:t>10/10/2019</a:t>
            </a:fld>
            <a:endParaRPr lang="en-AU" sz="1000" dirty="0">
              <a:cs typeface="Arial" pitchFamily="34" charset="0"/>
            </a:endParaRPr>
          </a:p>
        </p:txBody>
      </p:sp>
      <p:sp>
        <p:nvSpPr>
          <p:cNvPr id="4" name="Footer Placeholder 3"/>
          <p:cNvSpPr>
            <a:spLocks noGrp="1"/>
          </p:cNvSpPr>
          <p:nvPr>
            <p:ph type="ftr" sz="quarter" idx="2"/>
          </p:nvPr>
        </p:nvSpPr>
        <p:spPr>
          <a:xfrm>
            <a:off x="2" y="9440646"/>
            <a:ext cx="2949099" cy="496967"/>
          </a:xfrm>
          <a:prstGeom prst="rect">
            <a:avLst/>
          </a:prstGeom>
        </p:spPr>
        <p:txBody>
          <a:bodyPr vert="horz" lIns="71949" tIns="71949" rIns="71949" bIns="71949"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25191" y="9440646"/>
            <a:ext cx="1078849" cy="496967"/>
          </a:xfrm>
          <a:prstGeom prst="rect">
            <a:avLst/>
          </a:prstGeom>
        </p:spPr>
        <p:txBody>
          <a:bodyPr vert="horz" lIns="0" tIns="35974" rIns="91376" bIns="35974" rtlCol="0" anchor="b"/>
          <a:lstStyle>
            <a:lvl1pPr algn="r">
              <a:defRPr sz="1200"/>
            </a:lvl1pPr>
          </a:lstStyle>
          <a:p>
            <a:fld id="{AF84CFB5-B6E9-4915-957C-05CFA717E28F}" type="slidenum">
              <a:rPr lang="en-AU" sz="1000">
                <a:cs typeface="Arial" pitchFamily="34" charset="0"/>
              </a:rPr>
              <a:pPr/>
              <a:t>‹#›</a:t>
            </a:fld>
            <a:endParaRPr lang="en-AU" sz="100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5620" y="82827"/>
            <a:ext cx="4979654" cy="414139"/>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57529" y="70405"/>
            <a:ext cx="1406494" cy="414139"/>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10/10/2019</a:t>
            </a:fld>
            <a:endParaRPr lang="en-AU" dirty="0"/>
          </a:p>
        </p:txBody>
      </p:sp>
      <p:sp>
        <p:nvSpPr>
          <p:cNvPr id="4" name="Slide Image Placeholder 3"/>
          <p:cNvSpPr>
            <a:spLocks noGrp="1" noRot="1" noChangeAspect="1"/>
          </p:cNvSpPr>
          <p:nvPr>
            <p:ph type="sldImg" idx="2"/>
          </p:nvPr>
        </p:nvSpPr>
        <p:spPr>
          <a:xfrm>
            <a:off x="406400" y="590550"/>
            <a:ext cx="5986463" cy="4489450"/>
          </a:xfrm>
          <a:prstGeom prst="rect">
            <a:avLst/>
          </a:prstGeom>
          <a:noFill/>
          <a:ln w="3175">
            <a:solidFill>
              <a:prstClr val="black"/>
            </a:solidFill>
          </a:ln>
        </p:spPr>
        <p:txBody>
          <a:bodyPr vert="horz" lIns="91376" tIns="45689" rIns="91376" bIns="45689" rtlCol="0" anchor="ctr"/>
          <a:lstStyle/>
          <a:p>
            <a:endParaRPr lang="en-AU"/>
          </a:p>
        </p:txBody>
      </p:sp>
      <p:sp>
        <p:nvSpPr>
          <p:cNvPr id="5" name="Notes Placeholder 4"/>
          <p:cNvSpPr>
            <a:spLocks noGrp="1"/>
          </p:cNvSpPr>
          <p:nvPr>
            <p:ph type="body" sz="quarter" idx="3"/>
          </p:nvPr>
        </p:nvSpPr>
        <p:spPr>
          <a:xfrm>
            <a:off x="667130" y="5409944"/>
            <a:ext cx="5463833" cy="3783943"/>
          </a:xfrm>
          <a:prstGeom prst="rect">
            <a:avLst/>
          </a:prstGeom>
        </p:spPr>
        <p:txBody>
          <a:bodyPr vert="horz" lIns="0" tIns="0" rIns="0" bIns="0" rtlCol="0">
            <a:normAutofit/>
          </a:bodyPr>
          <a:lstStyle/>
          <a:p>
            <a:pPr lvl="0"/>
            <a:r>
              <a:rPr lang="en-US" dirty="0"/>
              <a:t>Click to edit Master text styles</a:t>
            </a:r>
          </a:p>
          <a:p>
            <a:pPr marL="0" lvl="1"/>
            <a:r>
              <a:rPr lang="en-US" dirty="0"/>
              <a:t>Second level</a:t>
            </a:r>
          </a:p>
          <a:p>
            <a:pPr marL="143900" lvl="2" indent="-143900">
              <a:buFont typeface="Arial" pitchFamily="34" charset="0"/>
              <a:buChar char="•"/>
            </a:pPr>
            <a:r>
              <a:rPr lang="en-US" dirty="0"/>
              <a:t>Third level</a:t>
            </a:r>
          </a:p>
          <a:p>
            <a:pPr marL="287799" lvl="3" indent="-143900">
              <a:buFont typeface="Arial" pitchFamily="34" charset="0"/>
              <a:buChar char="•"/>
            </a:pPr>
            <a:r>
              <a:rPr lang="en-US" dirty="0"/>
              <a:t>Fourth level</a:t>
            </a:r>
          </a:p>
        </p:txBody>
      </p:sp>
      <p:sp>
        <p:nvSpPr>
          <p:cNvPr id="6" name="Footer Placeholder 5"/>
          <p:cNvSpPr>
            <a:spLocks noGrp="1"/>
          </p:cNvSpPr>
          <p:nvPr>
            <p:ph type="ftr" sz="quarter" idx="4"/>
          </p:nvPr>
        </p:nvSpPr>
        <p:spPr>
          <a:xfrm>
            <a:off x="75618" y="9440646"/>
            <a:ext cx="4763929" cy="391313"/>
          </a:xfrm>
          <a:prstGeom prst="rect">
            <a:avLst/>
          </a:prstGeom>
        </p:spPr>
        <p:txBody>
          <a:bodyPr vert="horz" lIns="91376" tIns="45689" rIns="91376" bIns="45689"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11239" y="9440646"/>
            <a:ext cx="981458" cy="391313"/>
          </a:xfrm>
          <a:prstGeom prst="rect">
            <a:avLst/>
          </a:prstGeom>
        </p:spPr>
        <p:txBody>
          <a:bodyPr vert="horz" lIns="91376" tIns="45689" rIns="91376" bIns="45689"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7688"/>
            <a:ext cx="5548313" cy="416083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9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27</a:t>
            </a:fld>
            <a:endParaRPr lang="en-AU"/>
          </a:p>
        </p:txBody>
      </p:sp>
    </p:spTree>
    <p:extLst>
      <p:ext uri="{BB962C8B-B14F-4D97-AF65-F5344CB8AC3E}">
        <p14:creationId xmlns:p14="http://schemas.microsoft.com/office/powerpoint/2010/main" val="2079621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27608" y="415007"/>
            <a:ext cx="6572026" cy="900083"/>
          </a:xfrm>
        </p:spPr>
        <p:txBody>
          <a:bodyPr anchor="t"/>
          <a:lstStyle>
            <a:lvl1pPr>
              <a:lnSpc>
                <a:spcPct val="85000"/>
              </a:lnSpc>
              <a:defRPr sz="3600" b="1">
                <a:solidFill>
                  <a:schemeClr val="bg2"/>
                </a:solidFill>
                <a:latin typeface="+mj-lt"/>
              </a:defRPr>
            </a:lvl1pPr>
          </a:lstStyle>
          <a:p>
            <a:r>
              <a:rPr lang="en-US" dirty="0"/>
              <a:t>PowerPoint presentation title set on two lines</a:t>
            </a:r>
            <a:endParaRPr lang="en-AU" dirty="0"/>
          </a:p>
        </p:txBody>
      </p:sp>
      <p:sp>
        <p:nvSpPr>
          <p:cNvPr id="3" name="Subtitle 2"/>
          <p:cNvSpPr>
            <a:spLocks noGrp="1"/>
          </p:cNvSpPr>
          <p:nvPr>
            <p:ph type="subTitle" idx="1" hasCustomPrompt="1"/>
          </p:nvPr>
        </p:nvSpPr>
        <p:spPr>
          <a:xfrm>
            <a:off x="428400" y="1440056"/>
            <a:ext cx="5995962" cy="394494"/>
          </a:xfrm>
        </p:spPr>
        <p:txBody>
          <a:bodyPr/>
          <a:lstStyle>
            <a:lvl1pPr marL="0" indent="0" algn="l">
              <a:buNone/>
              <a:defRPr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Subheading [Optional]</a:t>
            </a:r>
            <a:endParaRPr lang="en-AU" dirty="0"/>
          </a:p>
        </p:txBody>
      </p:sp>
      <p:sp>
        <p:nvSpPr>
          <p:cNvPr id="15" name="Text Placeholder 14"/>
          <p:cNvSpPr>
            <a:spLocks noGrp="1"/>
          </p:cNvSpPr>
          <p:nvPr>
            <p:ph type="body" sz="quarter" idx="10"/>
          </p:nvPr>
        </p:nvSpPr>
        <p:spPr>
          <a:xfrm>
            <a:off x="428401" y="1982108"/>
            <a:ext cx="4159474" cy="438780"/>
          </a:xfrm>
        </p:spPr>
        <p:txBody>
          <a:bodyPr anchor="t"/>
          <a:lstStyle>
            <a:lvl1pPr>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68521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4000" y="1587600"/>
            <a:ext cx="7986910" cy="4301332"/>
          </a:xfrm>
        </p:spPr>
        <p:txBody>
          <a:bodyPr/>
          <a:lstStyle>
            <a:lvl1pPr>
              <a:defRPr baseline="0"/>
            </a:lvl1pPr>
            <a:lvl4pPr>
              <a:defRPr/>
            </a:lvl4pPr>
          </a:lstStyle>
          <a:p>
            <a:pPr lvl="0"/>
            <a:r>
              <a:rPr lang="en-AU" dirty="0"/>
              <a:t>Level 1 body text</a:t>
            </a:r>
          </a:p>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a:p>
            <a:pPr lvl="3"/>
            <a:endParaRPr lang="en-US" dirty="0"/>
          </a:p>
        </p:txBody>
      </p:sp>
      <p:sp>
        <p:nvSpPr>
          <p:cNvPr id="6" name="Slide Number Placeholder 5"/>
          <p:cNvSpPr>
            <a:spLocks noGrp="1"/>
          </p:cNvSpPr>
          <p:nvPr>
            <p:ph type="sldNum" sz="quarter" idx="12"/>
          </p:nvPr>
        </p:nvSpPr>
        <p:spPr>
          <a:xfrm>
            <a:off x="568877" y="6412834"/>
            <a:ext cx="354667" cy="216566"/>
          </a:xfrm>
          <a:prstGeom prst="rect">
            <a:avLst/>
          </a:prstGeom>
        </p:spPr>
        <p:txBody>
          <a:bodyPr/>
          <a:lstStyle/>
          <a:p>
            <a:r>
              <a:rPr lang="en-AU"/>
              <a:t>Page </a:t>
            </a:r>
            <a:fld id="{CE1B70CE-F4BC-4B6F-A663-B479B5E51611}" type="slidenum">
              <a:rPr lang="en-AU" smtClean="0"/>
              <a:pPr/>
              <a:t>‹#›</a:t>
            </a:fld>
            <a:endParaRPr lang="en-AU" dirty="0"/>
          </a:p>
        </p:txBody>
      </p:sp>
      <p:sp>
        <p:nvSpPr>
          <p:cNvPr id="4" name="Footer Placeholder 3"/>
          <p:cNvSpPr>
            <a:spLocks noGrp="1"/>
          </p:cNvSpPr>
          <p:nvPr>
            <p:ph type="ftr" sz="quarter" idx="13"/>
          </p:nvPr>
        </p:nvSpPr>
        <p:spPr>
          <a:xfrm>
            <a:off x="924316" y="6411600"/>
            <a:ext cx="2895600" cy="216000"/>
          </a:xfrm>
          <a:prstGeom prst="rect">
            <a:avLst/>
          </a:prstGeom>
        </p:spPr>
        <p:txBody>
          <a:bodyPr/>
          <a:lstStyle/>
          <a:p>
            <a:r>
              <a:rPr lang="en-AU"/>
              <a:t>| Optional Footer</a:t>
            </a:r>
            <a:endParaRPr lang="en-AU" dirty="0"/>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2005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AU" dirty="0"/>
              <a:t>Two content layout</a:t>
            </a:r>
          </a:p>
        </p:txBody>
      </p:sp>
      <p:sp>
        <p:nvSpPr>
          <p:cNvPr id="3" name="Content Placeholder 2"/>
          <p:cNvSpPr>
            <a:spLocks noGrp="1"/>
          </p:cNvSpPr>
          <p:nvPr>
            <p:ph sz="half" idx="1" hasCustomPrompt="1"/>
          </p:nvPr>
        </p:nvSpPr>
        <p:spPr>
          <a:xfrm>
            <a:off x="414000" y="1587600"/>
            <a:ext cx="3926912" cy="431323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469260" y="1587600"/>
            <a:ext cx="3889641" cy="42905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buNone/>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
        <p:nvSpPr>
          <p:cNvPr id="8" name="Slide Number Placeholder 7"/>
          <p:cNvSpPr>
            <a:spLocks noGrp="1"/>
          </p:cNvSpPr>
          <p:nvPr>
            <p:ph type="sldNum" sz="quarter" idx="12"/>
          </p:nvPr>
        </p:nvSpPr>
        <p:spPr>
          <a:xfrm>
            <a:off x="568877" y="6412834"/>
            <a:ext cx="354667" cy="216566"/>
          </a:xfrm>
          <a:prstGeom prst="rect">
            <a:avLst/>
          </a:prstGeom>
        </p:spPr>
        <p:txBody>
          <a:bodyPr/>
          <a:lstStyle/>
          <a:p>
            <a:r>
              <a:rPr lang="en-AU"/>
              <a:t>Page </a:t>
            </a:r>
            <a:fld id="{CE1B70CE-F4BC-4B6F-A663-B479B5E51611}" type="slidenum">
              <a:rPr lang="en-AU" smtClean="0"/>
              <a:pPr/>
              <a:t>‹#›</a:t>
            </a:fld>
            <a:endParaRPr lang="en-AU" dirty="0"/>
          </a:p>
        </p:txBody>
      </p:sp>
      <p:sp>
        <p:nvSpPr>
          <p:cNvPr id="6" name="Footer Placeholder 5"/>
          <p:cNvSpPr>
            <a:spLocks noGrp="1"/>
          </p:cNvSpPr>
          <p:nvPr>
            <p:ph type="ftr" sz="quarter" idx="13"/>
          </p:nvPr>
        </p:nvSpPr>
        <p:spPr>
          <a:xfrm>
            <a:off x="924316" y="6411600"/>
            <a:ext cx="2895600" cy="216000"/>
          </a:xfrm>
          <a:prstGeom prst="rect">
            <a:avLst/>
          </a:prstGeom>
        </p:spPr>
        <p:txBody>
          <a:bodyPr/>
          <a:lstStyle/>
          <a:p>
            <a:r>
              <a:rPr lang="en-AU"/>
              <a:t>| Optional Footer</a:t>
            </a:r>
            <a:endParaRPr lang="en-AU" dirty="0"/>
          </a:p>
        </p:txBody>
      </p:sp>
    </p:spTree>
    <p:extLst>
      <p:ext uri="{BB962C8B-B14F-4D97-AF65-F5344CB8AC3E}">
        <p14:creationId xmlns:p14="http://schemas.microsoft.com/office/powerpoint/2010/main" val="39618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51478" y="1649413"/>
            <a:ext cx="2650733" cy="2553471"/>
          </a:xfrm>
        </p:spPr>
        <p:txBody>
          <a:bodyPr/>
          <a:lstStyle/>
          <a:p>
            <a:r>
              <a:rPr lang="en-US"/>
              <a:t>Click icon to add picture</a:t>
            </a:r>
            <a:endParaRPr lang="en-AU" dirty="0"/>
          </a:p>
        </p:txBody>
      </p:sp>
      <p:sp>
        <p:nvSpPr>
          <p:cNvPr id="10" name="Title 9"/>
          <p:cNvSpPr>
            <a:spLocks noGrp="1"/>
          </p:cNvSpPr>
          <p:nvPr>
            <p:ph type="title" hasCustomPrompt="1"/>
          </p:nvPr>
        </p:nvSpPr>
        <p:spPr/>
        <p:txBody>
          <a:bodyPr/>
          <a:lstStyle>
            <a:lvl1pPr>
              <a:defRPr baseline="0"/>
            </a:lvl1pPr>
          </a:lstStyle>
          <a:p>
            <a:r>
              <a:rPr lang="en-AU" dirty="0"/>
              <a:t>Content, picture and caption layout</a:t>
            </a:r>
          </a:p>
        </p:txBody>
      </p:sp>
      <p:sp>
        <p:nvSpPr>
          <p:cNvPr id="11" name="Content Placeholder 2"/>
          <p:cNvSpPr>
            <a:spLocks noGrp="1"/>
          </p:cNvSpPr>
          <p:nvPr>
            <p:ph sz="half" idx="1" hasCustomPrompt="1"/>
          </p:nvPr>
        </p:nvSpPr>
        <p:spPr>
          <a:xfrm>
            <a:off x="414000" y="1587600"/>
            <a:ext cx="5310128" cy="431323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AU"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sp>
        <p:nvSpPr>
          <p:cNvPr id="12" name="Content Placeholder 2"/>
          <p:cNvSpPr>
            <a:spLocks noGrp="1"/>
          </p:cNvSpPr>
          <p:nvPr>
            <p:ph sz="half" idx="17" hasCustomPrompt="1"/>
          </p:nvPr>
        </p:nvSpPr>
        <p:spPr>
          <a:xfrm>
            <a:off x="6051600" y="4318263"/>
            <a:ext cx="2650611" cy="1639626"/>
          </a:xfrm>
        </p:spPr>
        <p:txBody>
          <a:bodyPr vert="horz" lIns="0" tIns="0" rIns="0" bIns="0" rtlCol="0">
            <a:noAutofit/>
          </a:bodyPr>
          <a:lstStyle>
            <a:lvl1pPr>
              <a:lnSpc>
                <a:spcPts val="1600"/>
              </a:lnSpc>
              <a:spcBef>
                <a:spcPts val="0"/>
              </a:spcBef>
              <a:spcAft>
                <a:spcPts val="0"/>
              </a:spcAft>
              <a:defRPr lang="en-US" sz="1200" b="1" dirty="0" smtClean="0">
                <a:solidFill>
                  <a:schemeClr val="tx1"/>
                </a:solidFill>
              </a:defRPr>
            </a:lvl1pPr>
            <a:lvl2pPr marL="0" indent="0">
              <a:lnSpc>
                <a:spcPts val="1600"/>
              </a:lnSpc>
              <a:spcBef>
                <a:spcPts val="0"/>
              </a:spcBef>
              <a:spcAft>
                <a:spcPts val="0"/>
              </a:spcAft>
              <a:buNone/>
              <a:defRPr lang="en-US" sz="1200" dirty="0" smtClean="0"/>
            </a:lvl2pPr>
            <a:lvl3pPr marL="144000">
              <a:lnSpc>
                <a:spcPts val="1600"/>
              </a:lnSpc>
              <a:spcBef>
                <a:spcPts val="0"/>
              </a:spcBef>
              <a:spcAft>
                <a:spcPts val="0"/>
              </a:spcAft>
              <a:defRPr lang="en-US" sz="1200" dirty="0" smtClean="0"/>
            </a:lvl3pPr>
            <a:lvl4pPr marL="288000">
              <a:spcBef>
                <a:spcPts val="200"/>
              </a:spcBef>
              <a:spcAft>
                <a:spcPts val="200"/>
              </a:spcAft>
              <a:defRPr lang="en-US" sz="1200" dirty="0" smtClean="0"/>
            </a:lvl4pPr>
            <a:lvl5pPr marL="432000">
              <a:spcBef>
                <a:spcPts val="200"/>
              </a:spcBef>
              <a:spcAft>
                <a:spcPts val="200"/>
              </a:spcAft>
              <a:defRPr lang="en-AU" sz="1200" dirty="0"/>
            </a:lvl5pPr>
          </a:lstStyle>
          <a:p>
            <a:pPr lvl="0"/>
            <a:r>
              <a:rPr lang="en-AU" dirty="0"/>
              <a:t>Use the Increase / Decrease List Level buttons to change to other styles</a:t>
            </a:r>
          </a:p>
          <a:p>
            <a:pPr lvl="1"/>
            <a:r>
              <a:rPr lang="en-US" dirty="0"/>
              <a:t>Second level</a:t>
            </a:r>
          </a:p>
          <a:p>
            <a:pPr lvl="2"/>
            <a:r>
              <a:rPr lang="en-US" dirty="0"/>
              <a:t>Third level</a:t>
            </a:r>
          </a:p>
        </p:txBody>
      </p:sp>
      <p:sp>
        <p:nvSpPr>
          <p:cNvPr id="15" name="Slide Number Placeholder 14"/>
          <p:cNvSpPr>
            <a:spLocks noGrp="1"/>
          </p:cNvSpPr>
          <p:nvPr>
            <p:ph type="sldNum" sz="quarter" idx="20"/>
          </p:nvPr>
        </p:nvSpPr>
        <p:spPr>
          <a:xfrm>
            <a:off x="568877" y="6412834"/>
            <a:ext cx="354667" cy="216566"/>
          </a:xfrm>
          <a:prstGeom prst="rect">
            <a:avLst/>
          </a:prstGeom>
        </p:spPr>
        <p:txBody>
          <a:bodyPr/>
          <a:lstStyle/>
          <a:p>
            <a:r>
              <a:rPr lang="en-AU"/>
              <a:t>Page </a:t>
            </a:r>
            <a:fld id="{CE1B70CE-F4BC-4B6F-A663-B479B5E51611}" type="slidenum">
              <a:rPr lang="en-AU" smtClean="0"/>
              <a:pPr/>
              <a:t>‹#›</a:t>
            </a:fld>
            <a:endParaRPr lang="en-AU" dirty="0"/>
          </a:p>
        </p:txBody>
      </p:sp>
      <p:sp>
        <p:nvSpPr>
          <p:cNvPr id="3" name="Footer Placeholder 2"/>
          <p:cNvSpPr>
            <a:spLocks noGrp="1"/>
          </p:cNvSpPr>
          <p:nvPr>
            <p:ph type="ftr" sz="quarter" idx="21"/>
          </p:nvPr>
        </p:nvSpPr>
        <p:spPr>
          <a:xfrm>
            <a:off x="924316" y="6411600"/>
            <a:ext cx="2895600" cy="216000"/>
          </a:xfrm>
          <a:prstGeom prst="rect">
            <a:avLst/>
          </a:prstGeom>
        </p:spPr>
        <p:txBody>
          <a:bodyPr/>
          <a:lstStyle/>
          <a:p>
            <a:r>
              <a:rPr lang="en-AU"/>
              <a:t>| Optional Footer</a:t>
            </a:r>
            <a:endParaRPr lang="en-AU" dirty="0"/>
          </a:p>
        </p:txBody>
      </p:sp>
    </p:spTree>
    <p:extLst>
      <p:ext uri="{BB962C8B-B14F-4D97-AF65-F5344CB8AC3E}">
        <p14:creationId xmlns:p14="http://schemas.microsoft.com/office/powerpoint/2010/main" val="281643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layout with Captions">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AU" dirty="0"/>
              <a:t>Three diagram layout with captions</a:t>
            </a:r>
          </a:p>
        </p:txBody>
      </p:sp>
      <p:sp>
        <p:nvSpPr>
          <p:cNvPr id="11" name="Content Placeholder 2"/>
          <p:cNvSpPr>
            <a:spLocks noGrp="1"/>
          </p:cNvSpPr>
          <p:nvPr>
            <p:ph sz="half" idx="1" hasCustomPrompt="1"/>
          </p:nvPr>
        </p:nvSpPr>
        <p:spPr>
          <a:xfrm>
            <a:off x="551781" y="2794570"/>
            <a:ext cx="2423126" cy="1438381"/>
          </a:xfrm>
        </p:spPr>
        <p:txBody>
          <a:bodyPr vert="horz" lIns="0" tIns="0" rIns="0" bIns="0" rtlCol="0">
            <a:noAutofit/>
          </a:bodyPr>
          <a:lstStyle>
            <a:lvl1pPr>
              <a:defRPr lang="en-US" sz="1200" b="1" dirty="0" smtClean="0">
                <a:solidFill>
                  <a:schemeClr val="bg2"/>
                </a:solidFill>
              </a:defRPr>
            </a:lvl1pPr>
            <a:lvl2pPr>
              <a:buFont typeface="Arial" pitchFamily="34" charset="0"/>
              <a:buNone/>
              <a:defRPr lang="en-US" sz="1200" dirty="0" smtClean="0"/>
            </a:lvl2pPr>
            <a:lvl3pPr>
              <a:defRPr lang="en-US" sz="1200" dirty="0" smtClean="0"/>
            </a:lvl3pPr>
            <a:lvl4pPr>
              <a:defRPr lang="en-US" sz="1200" dirty="0" smtClean="0"/>
            </a:lvl4pPr>
            <a:lvl5pPr>
              <a:defRPr lang="en-AU" sz="1200" dirty="0"/>
            </a:lvl5pPr>
          </a:lstStyle>
          <a:p>
            <a:pPr lvl="0"/>
            <a:r>
              <a:rPr lang="en-AU" dirty="0"/>
              <a:t>Use the Increase / Decrease List Level buttons to change to other styles</a:t>
            </a:r>
          </a:p>
          <a:p>
            <a:pPr lvl="1"/>
            <a:r>
              <a:rPr lang="en-US" dirty="0"/>
              <a:t>Second level</a:t>
            </a:r>
          </a:p>
        </p:txBody>
      </p:sp>
      <p:sp>
        <p:nvSpPr>
          <p:cNvPr id="3" name="Text Placeholder 2"/>
          <p:cNvSpPr>
            <a:spLocks noGrp="1"/>
          </p:cNvSpPr>
          <p:nvPr>
            <p:ph type="body" sz="quarter" idx="26"/>
          </p:nvPr>
        </p:nvSpPr>
        <p:spPr>
          <a:xfrm>
            <a:off x="582539" y="2247133"/>
            <a:ext cx="2405286" cy="492699"/>
          </a:xfrm>
        </p:spPr>
        <p:txBody>
          <a:bodyPr anchor="b"/>
          <a:lstStyle>
            <a:lvl1pPr algn="ctr">
              <a:lnSpc>
                <a:spcPct val="100000"/>
              </a:lnSpc>
              <a:spcBef>
                <a:spcPts val="0"/>
              </a:spcBef>
              <a:spcAft>
                <a:spcPts val="0"/>
              </a:spcAft>
              <a:defRPr sz="1800" b="1" baseline="0">
                <a:solidFill>
                  <a:schemeClr val="bg2"/>
                </a:solidFill>
              </a:defRPr>
            </a:lvl1pPr>
            <a:lvl2pPr marL="0" indent="0" algn="ctr">
              <a:lnSpc>
                <a:spcPct val="100000"/>
              </a:lnSpc>
              <a:spcBef>
                <a:spcPts val="0"/>
              </a:spcBef>
              <a:spcAft>
                <a:spcPts val="0"/>
              </a:spcAft>
              <a:buNone/>
              <a:defRPr sz="1400" b="0">
                <a:solidFill>
                  <a:schemeClr val="bg2"/>
                </a:solidFill>
              </a:defRPr>
            </a:lvl2pPr>
            <a:lvl3pPr marL="144000" indent="0" algn="ctr">
              <a:buNone/>
              <a:defRPr sz="1600">
                <a:solidFill>
                  <a:schemeClr val="bg2"/>
                </a:solidFill>
              </a:defRPr>
            </a:lvl3pPr>
            <a:lvl4pPr algn="ctr">
              <a:defRPr sz="1050"/>
            </a:lvl4pPr>
            <a:lvl5pPr algn="ctr">
              <a:defRPr sz="1050"/>
            </a:lvl5pPr>
          </a:lstStyle>
          <a:p>
            <a:pPr lvl="0"/>
            <a:r>
              <a:rPr lang="en-US"/>
              <a:t>Click to edit Master text styles</a:t>
            </a:r>
          </a:p>
          <a:p>
            <a:pPr lvl="1"/>
            <a:r>
              <a:rPr lang="en-US"/>
              <a:t>Second level</a:t>
            </a:r>
          </a:p>
        </p:txBody>
      </p:sp>
      <p:sp>
        <p:nvSpPr>
          <p:cNvPr id="18" name="Text Placeholder 2"/>
          <p:cNvSpPr>
            <a:spLocks noGrp="1"/>
          </p:cNvSpPr>
          <p:nvPr>
            <p:ph type="body" sz="quarter" idx="27"/>
          </p:nvPr>
        </p:nvSpPr>
        <p:spPr>
          <a:xfrm>
            <a:off x="3293696" y="2247133"/>
            <a:ext cx="2405286" cy="492699"/>
          </a:xfrm>
        </p:spPr>
        <p:txBody>
          <a:bodyPr anchor="b"/>
          <a:lstStyle>
            <a:lvl1pPr algn="ctr">
              <a:lnSpc>
                <a:spcPct val="100000"/>
              </a:lnSpc>
              <a:spcBef>
                <a:spcPts val="0"/>
              </a:spcBef>
              <a:spcAft>
                <a:spcPts val="0"/>
              </a:spcAft>
              <a:defRPr sz="1800" b="1" baseline="0">
                <a:solidFill>
                  <a:schemeClr val="bg2"/>
                </a:solidFill>
              </a:defRPr>
            </a:lvl1pPr>
            <a:lvl2pPr marL="0" indent="0" algn="ctr">
              <a:lnSpc>
                <a:spcPct val="100000"/>
              </a:lnSpc>
              <a:spcBef>
                <a:spcPts val="0"/>
              </a:spcBef>
              <a:spcAft>
                <a:spcPts val="0"/>
              </a:spcAft>
              <a:buNone/>
              <a:defRPr sz="1400" b="0">
                <a:solidFill>
                  <a:schemeClr val="bg2"/>
                </a:solidFill>
              </a:defRPr>
            </a:lvl2pPr>
            <a:lvl3pPr marL="144000" indent="0" algn="ctr">
              <a:buNone/>
              <a:defRPr sz="1600">
                <a:solidFill>
                  <a:schemeClr val="bg2"/>
                </a:solidFill>
              </a:defRPr>
            </a:lvl3pPr>
            <a:lvl4pPr algn="ctr">
              <a:defRPr sz="1050"/>
            </a:lvl4pPr>
            <a:lvl5pPr algn="ctr">
              <a:defRPr sz="1050"/>
            </a:lvl5pPr>
          </a:lstStyle>
          <a:p>
            <a:pPr lvl="0"/>
            <a:r>
              <a:rPr lang="en-US"/>
              <a:t>Click to edit Master text styles</a:t>
            </a:r>
          </a:p>
          <a:p>
            <a:pPr lvl="1"/>
            <a:r>
              <a:rPr lang="en-US"/>
              <a:t>Second level</a:t>
            </a:r>
          </a:p>
        </p:txBody>
      </p:sp>
      <p:sp>
        <p:nvSpPr>
          <p:cNvPr id="19" name="Text Placeholder 2"/>
          <p:cNvSpPr>
            <a:spLocks noGrp="1"/>
          </p:cNvSpPr>
          <p:nvPr>
            <p:ph type="body" sz="quarter" idx="28"/>
          </p:nvPr>
        </p:nvSpPr>
        <p:spPr>
          <a:xfrm>
            <a:off x="6140227" y="2247133"/>
            <a:ext cx="2405286" cy="492699"/>
          </a:xfrm>
        </p:spPr>
        <p:txBody>
          <a:bodyPr anchor="b"/>
          <a:lstStyle>
            <a:lvl1pPr algn="ctr">
              <a:lnSpc>
                <a:spcPct val="100000"/>
              </a:lnSpc>
              <a:spcBef>
                <a:spcPts val="0"/>
              </a:spcBef>
              <a:spcAft>
                <a:spcPts val="0"/>
              </a:spcAft>
              <a:defRPr sz="1800" b="1" baseline="0">
                <a:solidFill>
                  <a:schemeClr val="bg2"/>
                </a:solidFill>
              </a:defRPr>
            </a:lvl1pPr>
            <a:lvl2pPr marL="0" indent="0" algn="ctr">
              <a:lnSpc>
                <a:spcPct val="100000"/>
              </a:lnSpc>
              <a:spcBef>
                <a:spcPts val="0"/>
              </a:spcBef>
              <a:spcAft>
                <a:spcPts val="0"/>
              </a:spcAft>
              <a:buNone/>
              <a:defRPr sz="1400" b="0">
                <a:solidFill>
                  <a:schemeClr val="bg2"/>
                </a:solidFill>
              </a:defRPr>
            </a:lvl2pPr>
            <a:lvl3pPr marL="144000" indent="0" algn="ctr">
              <a:buNone/>
              <a:defRPr sz="1600">
                <a:solidFill>
                  <a:schemeClr val="bg2"/>
                </a:solidFill>
              </a:defRPr>
            </a:lvl3pPr>
            <a:lvl4pPr algn="ctr">
              <a:defRPr sz="1050"/>
            </a:lvl4pPr>
            <a:lvl5pPr algn="ctr">
              <a:defRPr sz="1050"/>
            </a:lvl5pPr>
          </a:lstStyle>
          <a:p>
            <a:pPr lvl="0"/>
            <a:r>
              <a:rPr lang="en-US"/>
              <a:t>Click to edit Master text styles</a:t>
            </a:r>
          </a:p>
          <a:p>
            <a:pPr lvl="1"/>
            <a:r>
              <a:rPr lang="en-US"/>
              <a:t>Second level</a:t>
            </a:r>
          </a:p>
        </p:txBody>
      </p:sp>
      <p:sp>
        <p:nvSpPr>
          <p:cNvPr id="20" name="Text Placeholder 2"/>
          <p:cNvSpPr>
            <a:spLocks noGrp="1"/>
          </p:cNvSpPr>
          <p:nvPr>
            <p:ph type="body" sz="quarter" idx="29"/>
          </p:nvPr>
        </p:nvSpPr>
        <p:spPr>
          <a:xfrm>
            <a:off x="561991" y="4314468"/>
            <a:ext cx="2405286" cy="576060"/>
          </a:xfrm>
        </p:spPr>
        <p:txBody>
          <a:bodyPr anchor="t"/>
          <a:lstStyle>
            <a:lvl1pPr algn="ctr">
              <a:lnSpc>
                <a:spcPct val="100000"/>
              </a:lnSpc>
              <a:spcBef>
                <a:spcPts val="0"/>
              </a:spcBef>
              <a:spcAft>
                <a:spcPts val="0"/>
              </a:spcAft>
              <a:defRPr sz="1800" b="1" baseline="0">
                <a:solidFill>
                  <a:schemeClr val="bg2"/>
                </a:solidFill>
              </a:defRPr>
            </a:lvl1pPr>
            <a:lvl2pPr marL="0" indent="0" algn="ctr">
              <a:lnSpc>
                <a:spcPct val="100000"/>
              </a:lnSpc>
              <a:spcBef>
                <a:spcPts val="0"/>
              </a:spcBef>
              <a:spcAft>
                <a:spcPts val="0"/>
              </a:spcAft>
              <a:buNone/>
              <a:defRPr sz="1400" b="0">
                <a:solidFill>
                  <a:schemeClr val="bg2"/>
                </a:solidFill>
              </a:defRPr>
            </a:lvl2pPr>
            <a:lvl3pPr marL="144000" indent="0" algn="ctr">
              <a:buNone/>
              <a:defRPr sz="1600">
                <a:solidFill>
                  <a:schemeClr val="bg2"/>
                </a:solidFill>
              </a:defRPr>
            </a:lvl3pPr>
            <a:lvl4pPr algn="ctr">
              <a:defRPr sz="1050"/>
            </a:lvl4pPr>
            <a:lvl5pPr algn="ctr">
              <a:defRPr sz="1050"/>
            </a:lvl5pPr>
          </a:lstStyle>
          <a:p>
            <a:pPr lvl="0"/>
            <a:r>
              <a:rPr lang="en-US"/>
              <a:t>Click to edit Master text styles</a:t>
            </a:r>
          </a:p>
          <a:p>
            <a:pPr lvl="1"/>
            <a:r>
              <a:rPr lang="en-US"/>
              <a:t>Second level</a:t>
            </a:r>
          </a:p>
        </p:txBody>
      </p:sp>
      <p:sp>
        <p:nvSpPr>
          <p:cNvPr id="22" name="Content Placeholder 2"/>
          <p:cNvSpPr>
            <a:spLocks noGrp="1"/>
          </p:cNvSpPr>
          <p:nvPr>
            <p:ph sz="half" idx="30" hasCustomPrompt="1"/>
          </p:nvPr>
        </p:nvSpPr>
        <p:spPr>
          <a:xfrm>
            <a:off x="3278963" y="2794570"/>
            <a:ext cx="2423126" cy="1438381"/>
          </a:xfrm>
        </p:spPr>
        <p:txBody>
          <a:bodyPr vert="horz" lIns="0" tIns="0" rIns="0" bIns="0" rtlCol="0">
            <a:noAutofit/>
          </a:bodyPr>
          <a:lstStyle>
            <a:lvl1pPr>
              <a:defRPr lang="en-US" sz="1200" b="1" dirty="0" smtClean="0">
                <a:solidFill>
                  <a:schemeClr val="bg2"/>
                </a:solidFill>
              </a:defRPr>
            </a:lvl1pPr>
            <a:lvl2pPr>
              <a:buNone/>
              <a:defRPr lang="en-US" sz="1200" dirty="0" smtClean="0"/>
            </a:lvl2pPr>
            <a:lvl3pPr>
              <a:defRPr lang="en-US" sz="1200" dirty="0" smtClean="0"/>
            </a:lvl3pPr>
            <a:lvl4pPr>
              <a:defRPr lang="en-US" sz="1200" dirty="0" smtClean="0"/>
            </a:lvl4pPr>
            <a:lvl5pPr>
              <a:defRPr lang="en-AU" sz="1200" dirty="0"/>
            </a:lvl5pPr>
          </a:lstStyle>
          <a:p>
            <a:pPr lvl="0"/>
            <a:r>
              <a:rPr lang="en-AU" dirty="0"/>
              <a:t>Use the Increase / Decrease List Level buttons to change to other styles</a:t>
            </a:r>
          </a:p>
          <a:p>
            <a:pPr lvl="1"/>
            <a:r>
              <a:rPr lang="en-US" dirty="0"/>
              <a:t>Second level</a:t>
            </a:r>
          </a:p>
        </p:txBody>
      </p:sp>
      <p:sp>
        <p:nvSpPr>
          <p:cNvPr id="23" name="Content Placeholder 2"/>
          <p:cNvSpPr>
            <a:spLocks noGrp="1"/>
          </p:cNvSpPr>
          <p:nvPr>
            <p:ph sz="half" idx="31" hasCustomPrompt="1"/>
          </p:nvPr>
        </p:nvSpPr>
        <p:spPr>
          <a:xfrm>
            <a:off x="6119001" y="2794570"/>
            <a:ext cx="2423126" cy="1438381"/>
          </a:xfrm>
        </p:spPr>
        <p:txBody>
          <a:bodyPr vert="horz" lIns="0" tIns="0" rIns="0" bIns="0" rtlCol="0">
            <a:noAutofit/>
          </a:bodyPr>
          <a:lstStyle>
            <a:lvl1pPr>
              <a:defRPr lang="en-US" sz="1200" b="1" dirty="0" smtClean="0">
                <a:solidFill>
                  <a:schemeClr val="bg2"/>
                </a:solidFill>
              </a:defRPr>
            </a:lvl1pPr>
            <a:lvl2pPr>
              <a:buNone/>
              <a:defRPr lang="en-US" sz="1200" dirty="0" smtClean="0"/>
            </a:lvl2pPr>
            <a:lvl3pPr>
              <a:defRPr lang="en-US" sz="1200" dirty="0" smtClean="0"/>
            </a:lvl3pPr>
            <a:lvl4pPr>
              <a:defRPr lang="en-US" sz="1200" dirty="0" smtClean="0"/>
            </a:lvl4pPr>
            <a:lvl5pPr>
              <a:defRPr lang="en-AU" sz="1200" dirty="0"/>
            </a:lvl5pPr>
          </a:lstStyle>
          <a:p>
            <a:pPr lvl="0"/>
            <a:r>
              <a:rPr lang="en-AU" dirty="0"/>
              <a:t>Use the Increase / Decrease List Level buttons to change to other styles</a:t>
            </a:r>
          </a:p>
          <a:p>
            <a:pPr lvl="1"/>
            <a:r>
              <a:rPr lang="en-US" dirty="0"/>
              <a:t>Second level</a:t>
            </a:r>
          </a:p>
        </p:txBody>
      </p:sp>
      <p:sp>
        <p:nvSpPr>
          <p:cNvPr id="24" name="Text Placeholder 2"/>
          <p:cNvSpPr>
            <a:spLocks noGrp="1"/>
          </p:cNvSpPr>
          <p:nvPr>
            <p:ph type="body" sz="quarter" idx="32"/>
          </p:nvPr>
        </p:nvSpPr>
        <p:spPr>
          <a:xfrm>
            <a:off x="3289237" y="4314468"/>
            <a:ext cx="2405286" cy="576060"/>
          </a:xfrm>
        </p:spPr>
        <p:txBody>
          <a:bodyPr anchor="t"/>
          <a:lstStyle>
            <a:lvl1pPr algn="ctr">
              <a:lnSpc>
                <a:spcPct val="100000"/>
              </a:lnSpc>
              <a:spcBef>
                <a:spcPts val="0"/>
              </a:spcBef>
              <a:spcAft>
                <a:spcPts val="0"/>
              </a:spcAft>
              <a:defRPr sz="1800" b="1" baseline="0">
                <a:solidFill>
                  <a:schemeClr val="bg2"/>
                </a:solidFill>
              </a:defRPr>
            </a:lvl1pPr>
            <a:lvl2pPr marL="0" indent="0" algn="ctr">
              <a:lnSpc>
                <a:spcPct val="100000"/>
              </a:lnSpc>
              <a:spcBef>
                <a:spcPts val="0"/>
              </a:spcBef>
              <a:spcAft>
                <a:spcPts val="0"/>
              </a:spcAft>
              <a:buNone/>
              <a:defRPr sz="1400" b="0">
                <a:solidFill>
                  <a:schemeClr val="bg2"/>
                </a:solidFill>
              </a:defRPr>
            </a:lvl2pPr>
            <a:lvl3pPr marL="144000" indent="0" algn="ctr">
              <a:buNone/>
              <a:defRPr sz="1600">
                <a:solidFill>
                  <a:schemeClr val="bg2"/>
                </a:solidFill>
              </a:defRPr>
            </a:lvl3pPr>
            <a:lvl4pPr algn="ctr">
              <a:defRPr sz="1050"/>
            </a:lvl4pPr>
            <a:lvl5pPr algn="ctr">
              <a:defRPr sz="1050"/>
            </a:lvl5pPr>
          </a:lstStyle>
          <a:p>
            <a:pPr lvl="0"/>
            <a:r>
              <a:rPr lang="en-US"/>
              <a:t>Click to edit Master text styles</a:t>
            </a:r>
          </a:p>
          <a:p>
            <a:pPr lvl="1"/>
            <a:r>
              <a:rPr lang="en-US"/>
              <a:t>Second level</a:t>
            </a:r>
          </a:p>
        </p:txBody>
      </p:sp>
      <p:sp>
        <p:nvSpPr>
          <p:cNvPr id="25" name="Text Placeholder 2"/>
          <p:cNvSpPr>
            <a:spLocks noGrp="1"/>
          </p:cNvSpPr>
          <p:nvPr>
            <p:ph type="body" sz="quarter" idx="33"/>
          </p:nvPr>
        </p:nvSpPr>
        <p:spPr>
          <a:xfrm>
            <a:off x="6136624" y="4314468"/>
            <a:ext cx="2405286" cy="576060"/>
          </a:xfrm>
        </p:spPr>
        <p:txBody>
          <a:bodyPr anchor="t"/>
          <a:lstStyle>
            <a:lvl1pPr algn="ctr">
              <a:lnSpc>
                <a:spcPct val="100000"/>
              </a:lnSpc>
              <a:spcBef>
                <a:spcPts val="0"/>
              </a:spcBef>
              <a:spcAft>
                <a:spcPts val="0"/>
              </a:spcAft>
              <a:defRPr sz="1800" b="1" baseline="0">
                <a:solidFill>
                  <a:schemeClr val="bg2"/>
                </a:solidFill>
              </a:defRPr>
            </a:lvl1pPr>
            <a:lvl2pPr marL="0" indent="0" algn="ctr">
              <a:lnSpc>
                <a:spcPct val="100000"/>
              </a:lnSpc>
              <a:spcBef>
                <a:spcPts val="0"/>
              </a:spcBef>
              <a:spcAft>
                <a:spcPts val="0"/>
              </a:spcAft>
              <a:buNone/>
              <a:defRPr sz="1400" b="0">
                <a:solidFill>
                  <a:schemeClr val="bg2"/>
                </a:solidFill>
              </a:defRPr>
            </a:lvl2pPr>
            <a:lvl3pPr marL="144000" indent="0" algn="ctr">
              <a:buNone/>
              <a:defRPr sz="1600">
                <a:solidFill>
                  <a:schemeClr val="bg2"/>
                </a:solidFill>
              </a:defRPr>
            </a:lvl3pPr>
            <a:lvl4pPr algn="ctr">
              <a:defRPr sz="1050"/>
            </a:lvl4pPr>
            <a:lvl5pPr algn="ctr">
              <a:defRPr sz="1050"/>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36"/>
          </p:nvPr>
        </p:nvSpPr>
        <p:spPr>
          <a:xfrm>
            <a:off x="568877" y="6412834"/>
            <a:ext cx="354667" cy="216566"/>
          </a:xfrm>
          <a:prstGeom prst="rect">
            <a:avLst/>
          </a:prstGeom>
        </p:spPr>
        <p:txBody>
          <a:bodyPr/>
          <a:lstStyle/>
          <a:p>
            <a:r>
              <a:rPr lang="en-AU"/>
              <a:t>Page </a:t>
            </a:r>
            <a:fld id="{CE1B70CE-F4BC-4B6F-A663-B479B5E51611}" type="slidenum">
              <a:rPr lang="en-AU" smtClean="0"/>
              <a:pPr/>
              <a:t>‹#›</a:t>
            </a:fld>
            <a:endParaRPr lang="en-AU" dirty="0"/>
          </a:p>
        </p:txBody>
      </p:sp>
      <p:sp>
        <p:nvSpPr>
          <p:cNvPr id="21" name="Text Placeholder 3"/>
          <p:cNvSpPr>
            <a:spLocks noGrp="1"/>
          </p:cNvSpPr>
          <p:nvPr>
            <p:ph type="body" sz="quarter" idx="37" hasCustomPrompt="1"/>
          </p:nvPr>
        </p:nvSpPr>
        <p:spPr>
          <a:xfrm>
            <a:off x="455096" y="1643693"/>
            <a:ext cx="7031618" cy="262865"/>
          </a:xfrm>
        </p:spPr>
        <p:txBody>
          <a:bodyPr vert="horz" lIns="0" tIns="0" rIns="0" bIns="0" rtlCol="0" anchor="ctr">
            <a:noAutofit/>
          </a:bodyPr>
          <a:lstStyle>
            <a:lvl1pPr>
              <a:defRPr lang="en-US" sz="2400" b="1" baseline="0" smtClean="0">
                <a:solidFill>
                  <a:schemeClr val="bg2"/>
                </a:solidFill>
              </a:defRPr>
            </a:lvl1pPr>
            <a:lvl2pPr>
              <a:defRPr lang="en-US" sz="800" smtClean="0"/>
            </a:lvl2pPr>
            <a:lvl3pPr>
              <a:defRPr lang="en-US" sz="800" smtClean="0"/>
            </a:lvl3pPr>
            <a:lvl4pPr>
              <a:defRPr lang="en-US" smtClean="0"/>
            </a:lvl4pPr>
            <a:lvl5pPr>
              <a:defRPr lang="en-AU"/>
            </a:lvl5pPr>
          </a:lstStyle>
          <a:p>
            <a:pPr lvl="0">
              <a:spcBef>
                <a:spcPts val="300"/>
              </a:spcBef>
              <a:spcAft>
                <a:spcPts val="300"/>
              </a:spcAft>
            </a:pPr>
            <a:r>
              <a:rPr lang="en-AU" dirty="0"/>
              <a:t>Insert Subheading</a:t>
            </a:r>
          </a:p>
        </p:txBody>
      </p:sp>
      <p:sp>
        <p:nvSpPr>
          <p:cNvPr id="7" name="Text Placeholder 6"/>
          <p:cNvSpPr>
            <a:spLocks noGrp="1"/>
          </p:cNvSpPr>
          <p:nvPr>
            <p:ph type="body" sz="quarter" idx="38"/>
          </p:nvPr>
        </p:nvSpPr>
        <p:spPr>
          <a:xfrm>
            <a:off x="434548" y="4979239"/>
            <a:ext cx="2647699" cy="968375"/>
          </a:xfrm>
        </p:spPr>
        <p:txBody>
          <a:bodyPr/>
          <a:lstStyle>
            <a:lvl1pPr>
              <a:lnSpc>
                <a:spcPts val="1800"/>
              </a:lnSpc>
              <a:spcBef>
                <a:spcPts val="0"/>
              </a:spcBef>
              <a:spcAft>
                <a:spcPts val="0"/>
              </a:spcAft>
              <a:defRPr sz="1400" b="1">
                <a:solidFill>
                  <a:schemeClr val="tx1"/>
                </a:solidFill>
              </a:defRPr>
            </a:lvl1pPr>
            <a:lvl2pPr marL="0" indent="0">
              <a:lnSpc>
                <a:spcPts val="1800"/>
              </a:lnSpc>
              <a:spcBef>
                <a:spcPts val="0"/>
              </a:spcBef>
              <a:spcAft>
                <a:spcPts val="0"/>
              </a:spcAft>
              <a:buNone/>
              <a:defRPr sz="1400"/>
            </a:lvl2pPr>
            <a:lvl3pPr marL="144000">
              <a:spcBef>
                <a:spcPts val="200"/>
              </a:spcBef>
              <a:spcAft>
                <a:spcPts val="200"/>
              </a:spcAft>
              <a:defRPr sz="1400"/>
            </a:lvl3pPr>
            <a:lvl4pPr marL="288000">
              <a:spcBef>
                <a:spcPts val="200"/>
              </a:spcBef>
              <a:spcAft>
                <a:spcPts val="200"/>
              </a:spcAft>
              <a:defRPr sz="1400"/>
            </a:lvl4pPr>
            <a:lvl5pPr marL="432000">
              <a:spcBef>
                <a:spcPts val="200"/>
              </a:spcBef>
              <a:spcAft>
                <a:spcPts val="200"/>
              </a:spcAft>
              <a:defRPr sz="1400"/>
            </a:lvl5pPr>
          </a:lstStyle>
          <a:p>
            <a:pPr lvl="0"/>
            <a:r>
              <a:rPr lang="en-US"/>
              <a:t>Click to edit Master text styles</a:t>
            </a:r>
          </a:p>
          <a:p>
            <a:pPr lvl="1"/>
            <a:r>
              <a:rPr lang="en-US"/>
              <a:t>Second level</a:t>
            </a:r>
          </a:p>
        </p:txBody>
      </p:sp>
      <p:sp>
        <p:nvSpPr>
          <p:cNvPr id="26" name="Text Placeholder 6"/>
          <p:cNvSpPr>
            <a:spLocks noGrp="1"/>
          </p:cNvSpPr>
          <p:nvPr>
            <p:ph type="body" sz="quarter" idx="39"/>
          </p:nvPr>
        </p:nvSpPr>
        <p:spPr>
          <a:xfrm>
            <a:off x="3224396" y="4979239"/>
            <a:ext cx="2539406" cy="968375"/>
          </a:xfrm>
        </p:spPr>
        <p:txBody>
          <a:bodyPr/>
          <a:lstStyle>
            <a:lvl1pPr>
              <a:lnSpc>
                <a:spcPts val="1800"/>
              </a:lnSpc>
              <a:spcBef>
                <a:spcPts val="0"/>
              </a:spcBef>
              <a:spcAft>
                <a:spcPts val="0"/>
              </a:spcAft>
              <a:defRPr sz="1400" b="1">
                <a:solidFill>
                  <a:schemeClr val="tx1"/>
                </a:solidFill>
              </a:defRPr>
            </a:lvl1pPr>
            <a:lvl2pPr marL="0" indent="0">
              <a:lnSpc>
                <a:spcPts val="1800"/>
              </a:lnSpc>
              <a:spcBef>
                <a:spcPts val="0"/>
              </a:spcBef>
              <a:spcAft>
                <a:spcPts val="0"/>
              </a:spcAft>
              <a:buNone/>
              <a:defRPr sz="1400"/>
            </a:lvl2pPr>
            <a:lvl3pPr marL="144000">
              <a:spcBef>
                <a:spcPts val="200"/>
              </a:spcBef>
              <a:spcAft>
                <a:spcPts val="200"/>
              </a:spcAft>
              <a:defRPr sz="1400"/>
            </a:lvl3pPr>
            <a:lvl4pPr marL="288000">
              <a:spcBef>
                <a:spcPts val="200"/>
              </a:spcBef>
              <a:spcAft>
                <a:spcPts val="200"/>
              </a:spcAft>
              <a:defRPr sz="1400"/>
            </a:lvl4pPr>
            <a:lvl5pPr marL="432000">
              <a:spcBef>
                <a:spcPts val="200"/>
              </a:spcBef>
              <a:spcAft>
                <a:spcPts val="200"/>
              </a:spcAft>
              <a:defRPr sz="1400"/>
            </a:lvl5pPr>
          </a:lstStyle>
          <a:p>
            <a:pPr lvl="0"/>
            <a:r>
              <a:rPr lang="en-US"/>
              <a:t>Click to edit Master text styles</a:t>
            </a:r>
          </a:p>
          <a:p>
            <a:pPr lvl="1"/>
            <a:r>
              <a:rPr lang="en-US"/>
              <a:t>Second level</a:t>
            </a:r>
          </a:p>
        </p:txBody>
      </p:sp>
      <p:sp>
        <p:nvSpPr>
          <p:cNvPr id="27" name="Text Placeholder 6"/>
          <p:cNvSpPr>
            <a:spLocks noGrp="1"/>
          </p:cNvSpPr>
          <p:nvPr>
            <p:ph type="body" sz="quarter" idx="40"/>
          </p:nvPr>
        </p:nvSpPr>
        <p:spPr>
          <a:xfrm>
            <a:off x="6047974" y="4979239"/>
            <a:ext cx="2685060" cy="968375"/>
          </a:xfrm>
        </p:spPr>
        <p:txBody>
          <a:bodyPr/>
          <a:lstStyle>
            <a:lvl1pPr>
              <a:lnSpc>
                <a:spcPts val="1800"/>
              </a:lnSpc>
              <a:spcBef>
                <a:spcPts val="0"/>
              </a:spcBef>
              <a:spcAft>
                <a:spcPts val="0"/>
              </a:spcAft>
              <a:defRPr sz="1400" b="1">
                <a:solidFill>
                  <a:schemeClr val="tx1"/>
                </a:solidFill>
              </a:defRPr>
            </a:lvl1pPr>
            <a:lvl2pPr marL="0" indent="0">
              <a:lnSpc>
                <a:spcPts val="1800"/>
              </a:lnSpc>
              <a:spcBef>
                <a:spcPts val="0"/>
              </a:spcBef>
              <a:spcAft>
                <a:spcPts val="0"/>
              </a:spcAft>
              <a:buNone/>
              <a:defRPr sz="1400"/>
            </a:lvl2pPr>
            <a:lvl3pPr marL="144000">
              <a:spcBef>
                <a:spcPts val="200"/>
              </a:spcBef>
              <a:spcAft>
                <a:spcPts val="200"/>
              </a:spcAft>
              <a:defRPr sz="1400"/>
            </a:lvl3pPr>
            <a:lvl4pPr marL="288000">
              <a:spcBef>
                <a:spcPts val="200"/>
              </a:spcBef>
              <a:spcAft>
                <a:spcPts val="200"/>
              </a:spcAft>
              <a:defRPr sz="1400"/>
            </a:lvl4pPr>
            <a:lvl5pPr marL="432000">
              <a:spcBef>
                <a:spcPts val="200"/>
              </a:spcBef>
              <a:spcAft>
                <a:spcPts val="200"/>
              </a:spcAft>
              <a:defRPr sz="1400"/>
            </a:lvl5pPr>
          </a:lstStyle>
          <a:p>
            <a:pPr lvl="0"/>
            <a:r>
              <a:rPr lang="en-US"/>
              <a:t>Click to edit Master text styles</a:t>
            </a:r>
          </a:p>
          <a:p>
            <a:pPr lvl="1"/>
            <a:r>
              <a:rPr lang="en-US"/>
              <a:t>Second level</a:t>
            </a:r>
          </a:p>
        </p:txBody>
      </p:sp>
      <p:sp>
        <p:nvSpPr>
          <p:cNvPr id="4" name="Footer Placeholder 3"/>
          <p:cNvSpPr>
            <a:spLocks noGrp="1"/>
          </p:cNvSpPr>
          <p:nvPr>
            <p:ph type="ftr" sz="quarter" idx="41"/>
          </p:nvPr>
        </p:nvSpPr>
        <p:spPr>
          <a:xfrm>
            <a:off x="924316" y="6411600"/>
            <a:ext cx="2895600" cy="216000"/>
          </a:xfrm>
          <a:prstGeom prst="rect">
            <a:avLst/>
          </a:prstGeom>
        </p:spPr>
        <p:txBody>
          <a:bodyPr/>
          <a:lstStyle/>
          <a:p>
            <a:r>
              <a:rPr lang="en-AU"/>
              <a:t>| Optional Footer</a:t>
            </a:r>
            <a:endParaRPr lang="en-AU" dirty="0"/>
          </a:p>
        </p:txBody>
      </p:sp>
    </p:spTree>
    <p:extLst>
      <p:ext uri="{BB962C8B-B14F-4D97-AF65-F5344CB8AC3E}">
        <p14:creationId xmlns:p14="http://schemas.microsoft.com/office/powerpoint/2010/main" val="108324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and Captions">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AU" dirty="0"/>
              <a:t>Picture and caption layout</a:t>
            </a:r>
          </a:p>
        </p:txBody>
      </p:sp>
      <p:sp>
        <p:nvSpPr>
          <p:cNvPr id="15" name="Slide Number Placeholder 14"/>
          <p:cNvSpPr>
            <a:spLocks noGrp="1"/>
          </p:cNvSpPr>
          <p:nvPr>
            <p:ph type="sldNum" sz="quarter" idx="20"/>
          </p:nvPr>
        </p:nvSpPr>
        <p:spPr>
          <a:xfrm>
            <a:off x="568877" y="6412834"/>
            <a:ext cx="354667" cy="216566"/>
          </a:xfrm>
          <a:prstGeom prst="rect">
            <a:avLst/>
          </a:prstGeom>
        </p:spPr>
        <p:txBody>
          <a:bodyPr/>
          <a:lstStyle/>
          <a:p>
            <a:r>
              <a:rPr lang="en-AU"/>
              <a:t>Page </a:t>
            </a:r>
            <a:fld id="{CE1B70CE-F4BC-4B6F-A663-B479B5E51611}" type="slidenum">
              <a:rPr lang="en-AU" smtClean="0"/>
              <a:pPr/>
              <a:t>‹#›</a:t>
            </a:fld>
            <a:endParaRPr lang="en-AU" dirty="0"/>
          </a:p>
        </p:txBody>
      </p:sp>
      <p:sp>
        <p:nvSpPr>
          <p:cNvPr id="5" name="Content Placeholder 4"/>
          <p:cNvSpPr>
            <a:spLocks noGrp="1"/>
          </p:cNvSpPr>
          <p:nvPr>
            <p:ph sz="quarter" idx="21"/>
          </p:nvPr>
        </p:nvSpPr>
        <p:spPr>
          <a:xfrm>
            <a:off x="414338" y="1587600"/>
            <a:ext cx="4157662" cy="4361680"/>
          </a:xfrm>
        </p:spPr>
        <p:txBody>
          <a:bodyPr/>
          <a:lstStyle>
            <a:lvl2pPr>
              <a:defRPr sz="1800"/>
            </a:lvl2pPr>
            <a:lvl3pPr>
              <a:defRPr sz="1800"/>
            </a:lvl3pPr>
            <a:lvl4pPr>
              <a:defRPr sz="1800"/>
            </a:lvl4pPr>
            <a:lvl5pPr>
              <a:buNone/>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23"/>
          </p:nvPr>
        </p:nvSpPr>
        <p:spPr>
          <a:xfrm>
            <a:off x="924316" y="6411600"/>
            <a:ext cx="2895600" cy="216000"/>
          </a:xfrm>
          <a:prstGeom prst="rect">
            <a:avLst/>
          </a:prstGeom>
        </p:spPr>
        <p:txBody>
          <a:bodyPr/>
          <a:lstStyle/>
          <a:p>
            <a:r>
              <a:rPr lang="en-AU"/>
              <a:t>| Optional Footer</a:t>
            </a:r>
            <a:endParaRPr lang="en-AU" dirty="0"/>
          </a:p>
        </p:txBody>
      </p:sp>
      <p:sp>
        <p:nvSpPr>
          <p:cNvPr id="11" name="Content Placeholder 10"/>
          <p:cNvSpPr>
            <a:spLocks noGrp="1"/>
          </p:cNvSpPr>
          <p:nvPr>
            <p:ph sz="quarter" idx="24" hasCustomPrompt="1"/>
          </p:nvPr>
        </p:nvSpPr>
        <p:spPr>
          <a:xfrm>
            <a:off x="4644000" y="1591200"/>
            <a:ext cx="4068000" cy="4356000"/>
          </a:xfrm>
        </p:spPr>
        <p:txBody>
          <a:bodyPr/>
          <a:lstStyle>
            <a:lvl1pPr>
              <a:defRPr/>
            </a:lvl1pPr>
          </a:lstStyle>
          <a:p>
            <a:pPr lvl="0"/>
            <a:r>
              <a:rPr lang="en-US" dirty="0"/>
              <a:t>Insert Image/Chart</a:t>
            </a:r>
          </a:p>
        </p:txBody>
      </p:sp>
    </p:spTree>
    <p:extLst>
      <p:ext uri="{BB962C8B-B14F-4D97-AF65-F5344CB8AC3E}">
        <p14:creationId xmlns:p14="http://schemas.microsoft.com/office/powerpoint/2010/main" val="394563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baseline="0"/>
            </a:lvl1pPr>
          </a:lstStyle>
          <a:p>
            <a:r>
              <a:rPr lang="en-AU" dirty="0"/>
              <a:t>Picture, quote and caption layout</a:t>
            </a:r>
          </a:p>
        </p:txBody>
      </p:sp>
      <p:sp>
        <p:nvSpPr>
          <p:cNvPr id="15" name="Slide Number Placeholder 14"/>
          <p:cNvSpPr>
            <a:spLocks noGrp="1"/>
          </p:cNvSpPr>
          <p:nvPr>
            <p:ph type="sldNum" sz="quarter" idx="20"/>
          </p:nvPr>
        </p:nvSpPr>
        <p:spPr>
          <a:xfrm>
            <a:off x="568877" y="6412834"/>
            <a:ext cx="354667" cy="216566"/>
          </a:xfrm>
          <a:prstGeom prst="rect">
            <a:avLst/>
          </a:prstGeom>
        </p:spPr>
        <p:txBody>
          <a:bodyPr/>
          <a:lstStyle/>
          <a:p>
            <a:r>
              <a:rPr lang="en-AU"/>
              <a:t>Page </a:t>
            </a:r>
            <a:fld id="{CE1B70CE-F4BC-4B6F-A663-B479B5E51611}" type="slidenum">
              <a:rPr lang="en-AU" smtClean="0"/>
              <a:pPr/>
              <a:t>‹#›</a:t>
            </a:fld>
            <a:endParaRPr lang="en-AU" dirty="0"/>
          </a:p>
        </p:txBody>
      </p:sp>
      <p:sp>
        <p:nvSpPr>
          <p:cNvPr id="5" name="Content Placeholder 4"/>
          <p:cNvSpPr>
            <a:spLocks noGrp="1"/>
          </p:cNvSpPr>
          <p:nvPr>
            <p:ph sz="quarter" idx="21"/>
          </p:nvPr>
        </p:nvSpPr>
        <p:spPr>
          <a:xfrm>
            <a:off x="5342562" y="1605935"/>
            <a:ext cx="3189878" cy="4361680"/>
          </a:xfrm>
        </p:spPr>
        <p:txBody>
          <a:bodyPr/>
          <a:lstStyle>
            <a:lvl1pPr>
              <a:lnSpc>
                <a:spcPts val="2400"/>
              </a:lnSpc>
              <a:spcBef>
                <a:spcPts val="0"/>
              </a:spcBef>
              <a:spcAft>
                <a:spcPts val="567"/>
              </a:spcAft>
              <a:defRPr sz="1800" b="1">
                <a:solidFill>
                  <a:schemeClr val="tx1"/>
                </a:solidFill>
              </a:defRPr>
            </a:lvl1pPr>
            <a:lvl2pPr marL="0" indent="0">
              <a:lnSpc>
                <a:spcPts val="1600"/>
              </a:lnSpc>
              <a:spcAft>
                <a:spcPts val="0"/>
              </a:spcAft>
              <a:buNone/>
              <a:defRPr sz="1200" b="1"/>
            </a:lvl2pPr>
            <a:lvl3pPr marL="0" indent="0">
              <a:lnSpc>
                <a:spcPts val="1600"/>
              </a:lnSpc>
              <a:spcAft>
                <a:spcPts val="0"/>
              </a:spcAft>
              <a:buNone/>
              <a:defRPr sz="1200"/>
            </a:lvl3pPr>
            <a:lvl4pPr>
              <a:lnSpc>
                <a:spcPts val="1600"/>
              </a:lnSpc>
              <a:defRPr sz="1200"/>
            </a:lvl4pPr>
            <a:lvl5pPr>
              <a:lnSpc>
                <a:spcPts val="1600"/>
              </a:lnSpc>
              <a:defRPr sz="1200"/>
            </a:lvl5pPr>
          </a:lstStyle>
          <a:p>
            <a:pPr lvl="0"/>
            <a:r>
              <a:rPr lang="en-US"/>
              <a:t>Click to edit Master text styles</a:t>
            </a:r>
          </a:p>
          <a:p>
            <a:pPr lvl="1"/>
            <a:r>
              <a:rPr lang="en-US"/>
              <a:t>Second level</a:t>
            </a:r>
          </a:p>
          <a:p>
            <a:pPr lvl="2"/>
            <a:r>
              <a:rPr lang="en-US"/>
              <a:t>Third level</a:t>
            </a:r>
          </a:p>
        </p:txBody>
      </p:sp>
      <p:sp>
        <p:nvSpPr>
          <p:cNvPr id="4" name="Picture Placeholder 3"/>
          <p:cNvSpPr>
            <a:spLocks noGrp="1"/>
          </p:cNvSpPr>
          <p:nvPr>
            <p:ph type="pic" sz="quarter" idx="22"/>
          </p:nvPr>
        </p:nvSpPr>
        <p:spPr>
          <a:xfrm>
            <a:off x="421240" y="1654138"/>
            <a:ext cx="4767209" cy="4304873"/>
          </a:xfrm>
        </p:spPr>
        <p:txBody>
          <a:bodyPr/>
          <a:lstStyle/>
          <a:p>
            <a:r>
              <a:rPr lang="en-US"/>
              <a:t>Click icon to add picture</a:t>
            </a:r>
            <a:endParaRPr lang="en-AU"/>
          </a:p>
        </p:txBody>
      </p:sp>
      <p:sp>
        <p:nvSpPr>
          <p:cNvPr id="6" name="Footer Placeholder 5"/>
          <p:cNvSpPr>
            <a:spLocks noGrp="1"/>
          </p:cNvSpPr>
          <p:nvPr>
            <p:ph type="ftr" sz="quarter" idx="23"/>
          </p:nvPr>
        </p:nvSpPr>
        <p:spPr>
          <a:xfrm>
            <a:off x="924316" y="6411600"/>
            <a:ext cx="2895600" cy="216000"/>
          </a:xfrm>
          <a:prstGeom prst="rect">
            <a:avLst/>
          </a:prstGeom>
        </p:spPr>
        <p:txBody>
          <a:bodyPr/>
          <a:lstStyle/>
          <a:p>
            <a:r>
              <a:rPr lang="en-AU"/>
              <a:t>| Optional Footer</a:t>
            </a:r>
            <a:endParaRPr lang="en-AU" dirty="0"/>
          </a:p>
        </p:txBody>
      </p:sp>
    </p:spTree>
    <p:extLst>
      <p:ext uri="{BB962C8B-B14F-4D97-AF65-F5344CB8AC3E}">
        <p14:creationId xmlns:p14="http://schemas.microsoft.com/office/powerpoint/2010/main" val="384022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AU" dirty="0"/>
              <a:t>Title only layout</a:t>
            </a:r>
          </a:p>
        </p:txBody>
      </p:sp>
      <p:sp>
        <p:nvSpPr>
          <p:cNvPr id="5" name="Slide Number Placeholder 4"/>
          <p:cNvSpPr>
            <a:spLocks noGrp="1"/>
          </p:cNvSpPr>
          <p:nvPr>
            <p:ph type="sldNum" sz="quarter" idx="12"/>
          </p:nvPr>
        </p:nvSpPr>
        <p:spPr>
          <a:xfrm>
            <a:off x="568877" y="6412834"/>
            <a:ext cx="354667" cy="216566"/>
          </a:xfrm>
          <a:prstGeom prst="rect">
            <a:avLst/>
          </a:prstGeom>
        </p:spPr>
        <p:txBody>
          <a:bodyPr/>
          <a:lstStyle/>
          <a:p>
            <a:r>
              <a:rPr lang="en-AU"/>
              <a:t>Page </a:t>
            </a:r>
            <a:fld id="{CE1B70CE-F4BC-4B6F-A663-B479B5E51611}" type="slidenum">
              <a:rPr lang="en-AU" smtClean="0"/>
              <a:pPr/>
              <a:t>‹#›</a:t>
            </a:fld>
            <a:endParaRPr lang="en-AU" dirty="0"/>
          </a:p>
        </p:txBody>
      </p:sp>
      <p:sp>
        <p:nvSpPr>
          <p:cNvPr id="3" name="Footer Placeholder 2"/>
          <p:cNvSpPr>
            <a:spLocks noGrp="1"/>
          </p:cNvSpPr>
          <p:nvPr>
            <p:ph type="ftr" sz="quarter" idx="13"/>
          </p:nvPr>
        </p:nvSpPr>
        <p:spPr>
          <a:xfrm>
            <a:off x="924316" y="6411600"/>
            <a:ext cx="2895600" cy="216000"/>
          </a:xfrm>
          <a:prstGeom prst="rect">
            <a:avLst/>
          </a:prstGeom>
        </p:spPr>
        <p:txBody>
          <a:bodyPr/>
          <a:lstStyle/>
          <a:p>
            <a:r>
              <a:rPr lang="en-AU"/>
              <a:t>| Optional Footer</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68877" y="6412834"/>
            <a:ext cx="354667" cy="216566"/>
          </a:xfrm>
          <a:prstGeom prst="rect">
            <a:avLst/>
          </a:prstGeom>
        </p:spPr>
        <p:txBody>
          <a:bodyPr/>
          <a:lstStyle/>
          <a:p>
            <a:r>
              <a:rPr lang="en-AU"/>
              <a:t>Page </a:t>
            </a:r>
            <a:fld id="{CE1B70CE-F4BC-4B6F-A663-B479B5E51611}" type="slidenum">
              <a:rPr lang="en-AU" smtClean="0"/>
              <a:pPr/>
              <a:t>‹#›</a:t>
            </a:fld>
            <a:endParaRPr lang="en-AU" dirty="0"/>
          </a:p>
        </p:txBody>
      </p:sp>
      <p:sp>
        <p:nvSpPr>
          <p:cNvPr id="3" name="Footer Placeholder 2"/>
          <p:cNvSpPr>
            <a:spLocks noGrp="1"/>
          </p:cNvSpPr>
          <p:nvPr>
            <p:ph type="ftr" sz="quarter" idx="13"/>
          </p:nvPr>
        </p:nvSpPr>
        <p:spPr>
          <a:xfrm>
            <a:off x="924316" y="6411600"/>
            <a:ext cx="2895600" cy="216000"/>
          </a:xfrm>
          <a:prstGeom prst="rect">
            <a:avLst/>
          </a:prstGeom>
        </p:spPr>
        <p:txBody>
          <a:bodyPr/>
          <a:lstStyle/>
          <a:p>
            <a:r>
              <a:rPr lang="en-AU"/>
              <a:t>| Optional Footer</a:t>
            </a:r>
            <a:endParaRPr lang="en-AU" dirty="0"/>
          </a:p>
        </p:txBody>
      </p:sp>
      <p:sp>
        <p:nvSpPr>
          <p:cNvPr id="7" name="Rectangle 6"/>
          <p:cNvSpPr/>
          <p:nvPr userDrawn="1"/>
        </p:nvSpPr>
        <p:spPr>
          <a:xfrm>
            <a:off x="179512" y="188640"/>
            <a:ext cx="8712968"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8" name="Title 1"/>
          <p:cNvSpPr>
            <a:spLocks noGrp="1"/>
          </p:cNvSpPr>
          <p:nvPr>
            <p:ph type="title" hasCustomPrompt="1"/>
          </p:nvPr>
        </p:nvSpPr>
        <p:spPr>
          <a:xfrm>
            <a:off x="414000" y="251209"/>
            <a:ext cx="7988400" cy="1065125"/>
          </a:xfrm>
        </p:spPr>
        <p:txBody>
          <a:bodyPr/>
          <a:lstStyle>
            <a:lvl1pPr>
              <a:defRPr>
                <a:solidFill>
                  <a:schemeClr val="tx1"/>
                </a:solidFill>
              </a:defRPr>
            </a:lvl1pPr>
          </a:lstStyle>
          <a:p>
            <a:r>
              <a:rPr lang="en-AU" dirty="0"/>
              <a:t>Title only layout</a:t>
            </a:r>
          </a:p>
        </p:txBody>
      </p:sp>
    </p:spTree>
    <p:extLst>
      <p:ext uri="{BB962C8B-B14F-4D97-AF65-F5344CB8AC3E}">
        <p14:creationId xmlns:p14="http://schemas.microsoft.com/office/powerpoint/2010/main" val="243573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6581" y="247420"/>
            <a:ext cx="8516428" cy="1077104"/>
          </a:xfrm>
          <a:prstGeom prst="rect">
            <a:avLst/>
          </a:prstGeom>
        </p:spPr>
      </p:pic>
      <p:sp>
        <p:nvSpPr>
          <p:cNvPr id="2" name="Title Placeholder 1"/>
          <p:cNvSpPr>
            <a:spLocks noGrp="1"/>
          </p:cNvSpPr>
          <p:nvPr>
            <p:ph type="title"/>
          </p:nvPr>
        </p:nvSpPr>
        <p:spPr>
          <a:xfrm>
            <a:off x="414000" y="251209"/>
            <a:ext cx="7988400" cy="1065125"/>
          </a:xfrm>
          <a:prstGeom prst="rect">
            <a:avLst/>
          </a:prstGeom>
        </p:spPr>
        <p:txBody>
          <a:bodyPr vert="horz" wrap="square" lIns="0" tIns="0" rIns="0" bIns="0" rtlCol="0" anchor="ctr">
            <a:noAutofit/>
          </a:bodyPr>
          <a:lstStyle/>
          <a:p>
            <a:r>
              <a:rPr lang="en-US" dirty="0"/>
              <a:t>Insert presentation title</a:t>
            </a:r>
            <a:br>
              <a:rPr lang="en-US" dirty="0"/>
            </a:br>
            <a:r>
              <a:rPr lang="en-US" dirty="0"/>
              <a:t>which can go over two lines</a:t>
            </a:r>
            <a:endParaRPr lang="en-AU" dirty="0"/>
          </a:p>
        </p:txBody>
      </p:sp>
      <p:sp>
        <p:nvSpPr>
          <p:cNvPr id="3" name="Text Placeholder 2"/>
          <p:cNvSpPr>
            <a:spLocks noGrp="1"/>
          </p:cNvSpPr>
          <p:nvPr>
            <p:ph type="body" idx="1"/>
          </p:nvPr>
        </p:nvSpPr>
        <p:spPr>
          <a:xfrm>
            <a:off x="414992" y="1585976"/>
            <a:ext cx="7986910" cy="4301332"/>
          </a:xfrm>
          <a:prstGeom prst="rect">
            <a:avLst/>
          </a:prstGeom>
        </p:spPr>
        <p:txBody>
          <a:bodyPr vert="horz" lIns="0" tIns="0" rIns="0" bIns="0" rtlCol="0">
            <a:noAutofit/>
          </a:bodyPr>
          <a:lstStyle/>
          <a:p>
            <a:pPr lvl="0"/>
            <a:r>
              <a:rPr lang="en-US" dirty="0"/>
              <a:t>Use the Increase / Decrease List Level buttons to change to other styles</a:t>
            </a:r>
          </a:p>
          <a:p>
            <a:pPr lvl="1"/>
            <a:r>
              <a:rPr lang="en-US" dirty="0"/>
              <a:t>Second level</a:t>
            </a:r>
          </a:p>
          <a:p>
            <a:pPr lvl="2"/>
            <a:r>
              <a:rPr lang="en-US" dirty="0"/>
              <a:t>Third level</a:t>
            </a:r>
          </a:p>
          <a:p>
            <a:pPr lvl="3"/>
            <a:r>
              <a:rPr lang="en-US" dirty="0"/>
              <a:t>Fourth level</a:t>
            </a:r>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355" y="6019800"/>
            <a:ext cx="9144000" cy="838200"/>
          </a:xfrm>
          <a:prstGeom prst="rect">
            <a:avLst/>
          </a:prstGeom>
        </p:spPr>
      </p:pic>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8" r:id="rId5"/>
    <p:sldLayoutId id="2147483667" r:id="rId6"/>
    <p:sldLayoutId id="2147483669" r:id="rId7"/>
    <p:sldLayoutId id="2147483664" r:id="rId8"/>
    <p:sldLayoutId id="2147483670" r:id="rId9"/>
  </p:sldLayoutIdLst>
  <p:hf hdr="0" dt="0"/>
  <p:txStyles>
    <p:titleStyle>
      <a:lvl1pPr algn="l" defTabSz="914400" rtl="0" eaLnBrk="1" latinLnBrk="0" hangingPunct="1">
        <a:lnSpc>
          <a:spcPct val="95000"/>
        </a:lnSpc>
        <a:spcBef>
          <a:spcPct val="0"/>
        </a:spcBef>
        <a:buNone/>
        <a:defRPr sz="2800" b="1" kern="1200" baseline="0">
          <a:solidFill>
            <a:schemeClr val="bg1"/>
          </a:solidFill>
          <a:latin typeface="+mj-lt"/>
          <a:ea typeface="+mj-ea"/>
          <a:cs typeface="Arial" pitchFamily="34" charset="0"/>
        </a:defRPr>
      </a:lvl1pPr>
    </p:titleStyle>
    <p:bodyStyle>
      <a:lvl1pPr marL="0" indent="0" algn="l" defTabSz="914400" rtl="0" eaLnBrk="1" latinLnBrk="0" hangingPunct="1">
        <a:lnSpc>
          <a:spcPts val="2800"/>
        </a:lnSpc>
        <a:spcBef>
          <a:spcPts val="400"/>
        </a:spcBef>
        <a:spcAft>
          <a:spcPts val="1400"/>
        </a:spcAft>
        <a:buFont typeface="Arial" pitchFamily="34" charset="0"/>
        <a:buNone/>
        <a:defRPr sz="2400" b="0" kern="1200" baseline="0">
          <a:solidFill>
            <a:schemeClr val="tx1"/>
          </a:solidFill>
          <a:latin typeface="+mn-lt"/>
          <a:ea typeface="+mn-ea"/>
          <a:cs typeface="Arial" pitchFamily="34" charset="0"/>
        </a:defRPr>
      </a:lvl1pPr>
      <a:lvl2pPr marL="360000" indent="-360000" algn="l" defTabSz="914400" rtl="0" eaLnBrk="1" latinLnBrk="0" hangingPunct="1">
        <a:lnSpc>
          <a:spcPts val="2800"/>
        </a:lnSpc>
        <a:spcBef>
          <a:spcPts val="0"/>
        </a:spcBef>
        <a:spcAft>
          <a:spcPts val="1400"/>
        </a:spcAft>
        <a:buSzPct val="90000"/>
        <a:buFont typeface="Verdana" pitchFamily="34" charset="0"/>
        <a:buChar char="●"/>
        <a:defRPr sz="2400" kern="1200">
          <a:solidFill>
            <a:schemeClr val="tx1"/>
          </a:solidFill>
          <a:latin typeface="+mn-lt"/>
          <a:ea typeface="+mn-ea"/>
          <a:cs typeface="Arial" pitchFamily="34" charset="0"/>
        </a:defRPr>
      </a:lvl2pPr>
      <a:lvl3pPr marL="720000" indent="-360000" algn="l" defTabSz="914400" rtl="0" eaLnBrk="1" latinLnBrk="0" hangingPunct="1">
        <a:lnSpc>
          <a:spcPts val="2800"/>
        </a:lnSpc>
        <a:spcBef>
          <a:spcPts val="0"/>
        </a:spcBef>
        <a:spcAft>
          <a:spcPts val="1400"/>
        </a:spcAft>
        <a:buSzPct val="90000"/>
        <a:buFont typeface="Verdana" pitchFamily="34" charset="0"/>
        <a:buChar char="●"/>
        <a:defRPr sz="2200" kern="1200">
          <a:solidFill>
            <a:schemeClr val="tx1"/>
          </a:solidFill>
          <a:latin typeface="+mn-lt"/>
          <a:ea typeface="+mn-ea"/>
          <a:cs typeface="Arial" pitchFamily="34" charset="0"/>
        </a:defRPr>
      </a:lvl3pPr>
      <a:lvl4pPr marL="1080000" indent="-360000" algn="l" defTabSz="914400" rtl="0" eaLnBrk="1" latinLnBrk="0" hangingPunct="1">
        <a:lnSpc>
          <a:spcPts val="2600"/>
        </a:lnSpc>
        <a:spcBef>
          <a:spcPts val="0"/>
        </a:spcBef>
        <a:spcAft>
          <a:spcPts val="1300"/>
        </a:spcAft>
        <a:buSzPct val="90000"/>
        <a:buFont typeface="Verdana" pitchFamily="34" charset="0"/>
        <a:buChar char="●"/>
        <a:defRPr sz="1800" kern="1200">
          <a:solidFill>
            <a:schemeClr val="tx1"/>
          </a:solidFill>
          <a:latin typeface="+mn-lt"/>
          <a:ea typeface="+mn-ea"/>
          <a:cs typeface="Arial" pitchFamily="34" charset="0"/>
        </a:defRPr>
      </a:lvl4pPr>
      <a:lvl5pPr marL="1436688" indent="-361950" algn="l" defTabSz="914400" rtl="0" eaLnBrk="1" latinLnBrk="0" hangingPunct="1">
        <a:lnSpc>
          <a:spcPts val="2200"/>
        </a:lnSpc>
        <a:spcBef>
          <a:spcPts val="0"/>
        </a:spcBef>
        <a:spcAft>
          <a:spcPts val="1389"/>
        </a:spcAft>
        <a:buSzPct val="90000"/>
        <a:buFont typeface="Verdana" pitchFamily="34" charset="0"/>
        <a:buChar char="●"/>
        <a:defRPr sz="1600" kern="1200" baseline="0">
          <a:solidFill>
            <a:schemeClr val="tx1"/>
          </a:solidFill>
          <a:latin typeface="+mn-lt"/>
          <a:ea typeface="+mn-ea"/>
          <a:cs typeface="Arial" pitchFamily="34" charset="0"/>
        </a:defRPr>
      </a:lvl5pPr>
      <a:lvl6pPr marL="720000" indent="-144000" algn="l" defTabSz="914400" rtl="0" eaLnBrk="1" latinLnBrk="0" hangingPunct="1">
        <a:spcBef>
          <a:spcPts val="200"/>
        </a:spcBef>
        <a:spcAft>
          <a:spcPts val="200"/>
        </a:spcAft>
        <a:buFont typeface="Symbol" pitchFamily="18" charset="2"/>
        <a:buChar char=""/>
        <a:defRPr sz="800" kern="1200">
          <a:solidFill>
            <a:schemeClr val="tx1"/>
          </a:solidFill>
          <a:latin typeface="+mn-lt"/>
          <a:ea typeface="+mn-ea"/>
          <a:cs typeface="Arial" pitchFamily="34" charset="0"/>
        </a:defRPr>
      </a:lvl6pPr>
      <a:lvl7pPr marL="864000" indent="-144000" algn="l" defTabSz="914400" rtl="0" eaLnBrk="1" latinLnBrk="0" hangingPunct="1">
        <a:spcBef>
          <a:spcPts val="200"/>
        </a:spcBef>
        <a:spcAft>
          <a:spcPts val="200"/>
        </a:spcAft>
        <a:buFont typeface="Symbol" pitchFamily="18" charset="2"/>
        <a:buChar char=""/>
        <a:defRPr sz="800" kern="1200">
          <a:solidFill>
            <a:schemeClr val="tx1"/>
          </a:solidFill>
          <a:latin typeface="+mn-lt"/>
          <a:ea typeface="+mn-ea"/>
          <a:cs typeface="Arial" pitchFamily="34" charset="0"/>
        </a:defRPr>
      </a:lvl7pPr>
      <a:lvl8pPr marL="1008000" indent="-144000" algn="l" defTabSz="914400" rtl="0" eaLnBrk="1" latinLnBrk="0" hangingPunct="1">
        <a:spcBef>
          <a:spcPts val="200"/>
        </a:spcBef>
        <a:spcAft>
          <a:spcPts val="200"/>
        </a:spcAft>
        <a:buFont typeface="Symbol" pitchFamily="18" charset="2"/>
        <a:buChar char=""/>
        <a:defRPr sz="800" kern="1200">
          <a:solidFill>
            <a:schemeClr val="tx1"/>
          </a:solidFill>
          <a:latin typeface="+mn-lt"/>
          <a:ea typeface="+mn-ea"/>
          <a:cs typeface="Arial" pitchFamily="34" charset="0"/>
        </a:defRPr>
      </a:lvl8pPr>
      <a:lvl9pPr marL="1152000" indent="-144000" algn="l" defTabSz="914400" rtl="0" eaLnBrk="1" latinLnBrk="0" hangingPunct="1">
        <a:spcBef>
          <a:spcPts val="200"/>
        </a:spcBef>
        <a:spcAft>
          <a:spcPts val="200"/>
        </a:spcAft>
        <a:buFont typeface="Symbol" pitchFamily="18" charset="2"/>
        <a:buChar char=""/>
        <a:defRPr sz="8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eviq.org.au/rapid-learning/smoking-cessation" TargetMode="External"/><Relationship Id="rId2" Type="http://schemas.openxmlformats.org/officeDocument/2006/relationships/hyperlink" Target="http://starttheconversation.org.au/"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608" y="415007"/>
            <a:ext cx="6572026" cy="1567101"/>
          </a:xfrm>
        </p:spPr>
        <p:txBody>
          <a:bodyPr/>
          <a:lstStyle/>
          <a:p>
            <a:r>
              <a:rPr lang="en-AU" dirty="0"/>
              <a:t>Smoking Cessation Brief Intervention Training </a:t>
            </a:r>
            <a:br>
              <a:rPr lang="en-AU" dirty="0"/>
            </a:br>
            <a:r>
              <a:rPr lang="en-AU" sz="2000" dirty="0"/>
              <a:t>For health professionals in cancer services</a:t>
            </a:r>
            <a:r>
              <a:rPr lang="en-AU" dirty="0"/>
              <a:t/>
            </a:r>
            <a:br>
              <a:rPr lang="en-AU" dirty="0"/>
            </a:br>
            <a:endParaRPr lang="en-AU" sz="3200" dirty="0">
              <a:solidFill>
                <a:schemeClr val="tx1"/>
              </a:solidFill>
            </a:endParaRPr>
          </a:p>
        </p:txBody>
      </p:sp>
      <p:sp>
        <p:nvSpPr>
          <p:cNvPr id="3" name="Subtitle 2"/>
          <p:cNvSpPr>
            <a:spLocks noGrp="1"/>
          </p:cNvSpPr>
          <p:nvPr>
            <p:ph type="subTitle" idx="1"/>
          </p:nvPr>
        </p:nvSpPr>
        <p:spPr>
          <a:xfrm>
            <a:off x="428400" y="1916832"/>
            <a:ext cx="5995962" cy="360040"/>
          </a:xfrm>
        </p:spPr>
        <p:txBody>
          <a:bodyPr/>
          <a:lstStyle/>
          <a:p>
            <a:r>
              <a:rPr lang="en-AU" dirty="0"/>
              <a:t>The 3As Brief Intervention</a:t>
            </a:r>
          </a:p>
        </p:txBody>
      </p:sp>
    </p:spTree>
    <p:extLst>
      <p:ext uri="{BB962C8B-B14F-4D97-AF65-F5344CB8AC3E}">
        <p14:creationId xmlns:p14="http://schemas.microsoft.com/office/powerpoint/2010/main" val="23808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Step 1: ASK</a:t>
            </a:r>
          </a:p>
        </p:txBody>
      </p:sp>
      <p:pic>
        <p:nvPicPr>
          <p:cNvPr id="4" name="Content Placeholder 3"/>
          <p:cNvPicPr>
            <a:picLocks noGrp="1" noChangeAspect="1"/>
          </p:cNvPicPr>
          <p:nvPr>
            <p:ph idx="1"/>
          </p:nvPr>
        </p:nvPicPr>
        <p:blipFill>
          <a:blip r:embed="rId2"/>
          <a:stretch>
            <a:fillRect/>
          </a:stretch>
        </p:blipFill>
        <p:spPr>
          <a:xfrm>
            <a:off x="488882" y="1587500"/>
            <a:ext cx="7837623" cy="4302125"/>
          </a:xfrm>
          <a:prstGeom prst="rect">
            <a:avLst/>
          </a:prstGeom>
        </p:spPr>
      </p:pic>
    </p:spTree>
    <p:extLst>
      <p:ext uri="{BB962C8B-B14F-4D97-AF65-F5344CB8AC3E}">
        <p14:creationId xmlns:p14="http://schemas.microsoft.com/office/powerpoint/2010/main" val="190111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95AC080E-F3C2-430F-BC20-96CABB68D5D9}"/>
              </a:ext>
            </a:extLst>
          </p:cNvPr>
          <p:cNvGraphicFramePr>
            <a:graphicFrameLocks noGrp="1"/>
          </p:cNvGraphicFramePr>
          <p:nvPr>
            <p:ph idx="1"/>
            <p:extLst>
              <p:ext uri="{D42A27DB-BD31-4B8C-83A1-F6EECF244321}">
                <p14:modId xmlns:p14="http://schemas.microsoft.com/office/powerpoint/2010/main" val="3672289288"/>
              </p:ext>
            </p:extLst>
          </p:nvPr>
        </p:nvGraphicFramePr>
        <p:xfrm>
          <a:off x="414338" y="1587501"/>
          <a:ext cx="7986712" cy="2201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xmlns="" id="{D7A26E4F-75BA-477F-B6E0-F0AA3F55E468}"/>
              </a:ext>
            </a:extLst>
          </p:cNvPr>
          <p:cNvSpPr>
            <a:spLocks noGrp="1"/>
          </p:cNvSpPr>
          <p:nvPr>
            <p:ph type="title"/>
          </p:nvPr>
        </p:nvSpPr>
        <p:spPr/>
        <p:txBody>
          <a:bodyPr/>
          <a:lstStyle/>
          <a:p>
            <a:r>
              <a:rPr lang="en-AU" dirty="0"/>
              <a:t>Asking the question</a:t>
            </a:r>
          </a:p>
        </p:txBody>
      </p:sp>
      <p:graphicFrame>
        <p:nvGraphicFramePr>
          <p:cNvPr id="9" name="Content Placeholder 7">
            <a:extLst>
              <a:ext uri="{FF2B5EF4-FFF2-40B4-BE49-F238E27FC236}">
                <a16:creationId xmlns:a16="http://schemas.microsoft.com/office/drawing/2014/main" xmlns="" id="{20DCB398-E42D-4318-96EA-B3234E8343E8}"/>
              </a:ext>
            </a:extLst>
          </p:cNvPr>
          <p:cNvGraphicFramePr>
            <a:graphicFrameLocks/>
          </p:cNvGraphicFramePr>
          <p:nvPr>
            <p:extLst>
              <p:ext uri="{D42A27DB-BD31-4B8C-83A1-F6EECF244321}">
                <p14:modId xmlns:p14="http://schemas.microsoft.com/office/powerpoint/2010/main" val="2350404534"/>
              </p:ext>
            </p:extLst>
          </p:nvPr>
        </p:nvGraphicFramePr>
        <p:xfrm>
          <a:off x="415688" y="3645024"/>
          <a:ext cx="7986712" cy="2201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55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30EF836E-D35A-438C-8D99-86CF78CFC523}"/>
              </a:ext>
            </a:extLst>
          </p:cNvPr>
          <p:cNvSpPr>
            <a:spLocks noGrp="1"/>
          </p:cNvSpPr>
          <p:nvPr>
            <p:ph type="title"/>
          </p:nvPr>
        </p:nvSpPr>
        <p:spPr/>
        <p:txBody>
          <a:bodyPr/>
          <a:lstStyle/>
          <a:p>
            <a:r>
              <a:rPr lang="en-AU" dirty="0"/>
              <a:t>Step 2: ADVISE</a:t>
            </a:r>
          </a:p>
        </p:txBody>
      </p:sp>
      <p:graphicFrame>
        <p:nvGraphicFramePr>
          <p:cNvPr id="10" name="Content Placeholder 9">
            <a:extLst>
              <a:ext uri="{FF2B5EF4-FFF2-40B4-BE49-F238E27FC236}">
                <a16:creationId xmlns:a16="http://schemas.microsoft.com/office/drawing/2014/main" xmlns="" id="{EC3B49FB-597A-4F13-9BD2-316A4DCCD6B2}"/>
              </a:ext>
            </a:extLst>
          </p:cNvPr>
          <p:cNvGraphicFramePr>
            <a:graphicFrameLocks noGrp="1"/>
          </p:cNvGraphicFramePr>
          <p:nvPr>
            <p:ph idx="1"/>
          </p:nvPr>
        </p:nvGraphicFramePr>
        <p:xfrm>
          <a:off x="407037" y="2204864"/>
          <a:ext cx="7986712" cy="430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lowchart: Alternate Process 10">
            <a:extLst>
              <a:ext uri="{FF2B5EF4-FFF2-40B4-BE49-F238E27FC236}">
                <a16:creationId xmlns:a16="http://schemas.microsoft.com/office/drawing/2014/main" xmlns="" id="{C63C09AF-43A5-408C-B4EA-AA1AE21441EC}"/>
              </a:ext>
            </a:extLst>
          </p:cNvPr>
          <p:cNvSpPr/>
          <p:nvPr/>
        </p:nvSpPr>
        <p:spPr>
          <a:xfrm>
            <a:off x="2079624" y="1700808"/>
            <a:ext cx="4657152" cy="638631"/>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000" b="1" dirty="0">
                <a:solidFill>
                  <a:schemeClr val="tx1"/>
                </a:solidFill>
              </a:rPr>
              <a:t>ADVISE = Briefly explain: </a:t>
            </a:r>
          </a:p>
        </p:txBody>
      </p:sp>
    </p:spTree>
    <p:extLst>
      <p:ext uri="{BB962C8B-B14F-4D97-AF65-F5344CB8AC3E}">
        <p14:creationId xmlns:p14="http://schemas.microsoft.com/office/powerpoint/2010/main" val="65541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30DE444C-5BEA-4BBC-8EAE-434C14CE4593}"/>
              </a:ext>
            </a:extLst>
          </p:cNvPr>
          <p:cNvGraphicFramePr>
            <a:graphicFrameLocks noGrp="1"/>
          </p:cNvGraphicFramePr>
          <p:nvPr>
            <p:ph idx="1"/>
            <p:extLst>
              <p:ext uri="{D42A27DB-BD31-4B8C-83A1-F6EECF244321}">
                <p14:modId xmlns:p14="http://schemas.microsoft.com/office/powerpoint/2010/main" val="2137470539"/>
              </p:ext>
            </p:extLst>
          </p:nvPr>
        </p:nvGraphicFramePr>
        <p:xfrm>
          <a:off x="414000" y="1124745"/>
          <a:ext cx="79867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xmlns="" id="{A5A46BBE-3DBB-4C82-BB94-EB6398D9B47E}"/>
              </a:ext>
            </a:extLst>
          </p:cNvPr>
          <p:cNvSpPr>
            <a:spLocks noGrp="1"/>
          </p:cNvSpPr>
          <p:nvPr>
            <p:ph type="title"/>
          </p:nvPr>
        </p:nvSpPr>
        <p:spPr/>
        <p:txBody>
          <a:bodyPr/>
          <a:lstStyle/>
          <a:p>
            <a:r>
              <a:rPr lang="en-AU" dirty="0"/>
              <a:t>Step 2: ADVISE</a:t>
            </a:r>
          </a:p>
        </p:txBody>
      </p:sp>
      <p:sp>
        <p:nvSpPr>
          <p:cNvPr id="4" name="Flowchart: Alternate Process 3">
            <a:extLst>
              <a:ext uri="{FF2B5EF4-FFF2-40B4-BE49-F238E27FC236}">
                <a16:creationId xmlns:a16="http://schemas.microsoft.com/office/drawing/2014/main" xmlns="" id="{FD7DEE47-28E8-46C5-99DE-D34F9736AB40}"/>
              </a:ext>
            </a:extLst>
          </p:cNvPr>
          <p:cNvSpPr/>
          <p:nvPr/>
        </p:nvSpPr>
        <p:spPr>
          <a:xfrm>
            <a:off x="773429" y="5229200"/>
            <a:ext cx="7560840" cy="638631"/>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000" b="1" dirty="0">
                <a:solidFill>
                  <a:schemeClr val="tx1"/>
                </a:solidFill>
              </a:rPr>
              <a:t>Choose the message that best suits your patient</a:t>
            </a:r>
          </a:p>
        </p:txBody>
      </p:sp>
      <p:sp>
        <p:nvSpPr>
          <p:cNvPr id="9" name="TextBox 8">
            <a:extLst>
              <a:ext uri="{FF2B5EF4-FFF2-40B4-BE49-F238E27FC236}">
                <a16:creationId xmlns:a16="http://schemas.microsoft.com/office/drawing/2014/main" xmlns="" id="{ED67D1AC-22E2-452F-BBF6-58AFA8C53535}"/>
              </a:ext>
            </a:extLst>
          </p:cNvPr>
          <p:cNvSpPr txBox="1"/>
          <p:nvPr/>
        </p:nvSpPr>
        <p:spPr>
          <a:xfrm>
            <a:off x="1475656" y="5950600"/>
            <a:ext cx="5544616" cy="738664"/>
          </a:xfrm>
          <a:prstGeom prst="rect">
            <a:avLst/>
          </a:prstGeom>
          <a:noFill/>
        </p:spPr>
        <p:txBody>
          <a:bodyPr wrap="square" rtlCol="0">
            <a:spAutoFit/>
          </a:bodyPr>
          <a:lstStyle/>
          <a:p>
            <a:r>
              <a:rPr lang="en-AU" sz="1400" dirty="0"/>
              <a:t>1. US Dept Health, 2014; 2. Bjarnason et al., 2009; 3. Lu et al., 2006; 4. </a:t>
            </a:r>
            <a:r>
              <a:rPr lang="en-AU" sz="1400" dirty="0" err="1"/>
              <a:t>Sobus</a:t>
            </a:r>
            <a:r>
              <a:rPr lang="en-AU" sz="1400" dirty="0"/>
              <a:t> &amp; Warren, 2014; 5. Warren &amp; Singh, 2013.</a:t>
            </a:r>
          </a:p>
        </p:txBody>
      </p:sp>
    </p:spTree>
    <p:extLst>
      <p:ext uri="{BB962C8B-B14F-4D97-AF65-F5344CB8AC3E}">
        <p14:creationId xmlns:p14="http://schemas.microsoft.com/office/powerpoint/2010/main" val="21503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D2882C2-FC5A-4B8D-A59F-FE8588EE0B98}"/>
              </a:ext>
            </a:extLst>
          </p:cNvPr>
          <p:cNvSpPr>
            <a:spLocks noGrp="1"/>
          </p:cNvSpPr>
          <p:nvPr>
            <p:ph type="title"/>
          </p:nvPr>
        </p:nvSpPr>
        <p:spPr/>
        <p:txBody>
          <a:bodyPr/>
          <a:lstStyle/>
          <a:p>
            <a:r>
              <a:rPr lang="en-AU" dirty="0"/>
              <a:t>Personalise the ‘ADVISE’ step</a:t>
            </a:r>
          </a:p>
        </p:txBody>
      </p:sp>
      <p:sp>
        <p:nvSpPr>
          <p:cNvPr id="4" name="Content Placeholder 3">
            <a:extLst>
              <a:ext uri="{FF2B5EF4-FFF2-40B4-BE49-F238E27FC236}">
                <a16:creationId xmlns:a16="http://schemas.microsoft.com/office/drawing/2014/main" xmlns="" id="{F7B63F4D-3B7A-4047-A7FC-13C06D3742AE}"/>
              </a:ext>
            </a:extLst>
          </p:cNvPr>
          <p:cNvSpPr>
            <a:spLocks noGrp="1"/>
          </p:cNvSpPr>
          <p:nvPr>
            <p:ph sz="half" idx="1"/>
          </p:nvPr>
        </p:nvSpPr>
        <p:spPr>
          <a:xfrm>
            <a:off x="414000" y="1484784"/>
            <a:ext cx="8334464" cy="4313238"/>
          </a:xfrm>
        </p:spPr>
        <p:txBody>
          <a:bodyPr/>
          <a:lstStyle/>
          <a:p>
            <a:r>
              <a:rPr lang="en-AU" sz="2000" dirty="0"/>
              <a:t>Consider your patient’s circumstances when you deliver the ‘Advise’ step. Make the information you provide relevant to: </a:t>
            </a:r>
          </a:p>
          <a:p>
            <a:pPr marL="342900" indent="-342900">
              <a:buFont typeface="Arial" panose="020B0604020202020204" pitchFamily="34" charset="0"/>
              <a:buChar char="•"/>
            </a:pPr>
            <a:r>
              <a:rPr lang="en-AU" sz="2000" dirty="0"/>
              <a:t>their beliefs around their ability to quit</a:t>
            </a:r>
          </a:p>
          <a:p>
            <a:pPr marL="342900" indent="-342900">
              <a:buFont typeface="Arial" panose="020B0604020202020204" pitchFamily="34" charset="0"/>
              <a:buChar char="•"/>
            </a:pPr>
            <a:r>
              <a:rPr lang="en-AU" sz="2000" dirty="0"/>
              <a:t>their beliefs around the benefits of quitting</a:t>
            </a:r>
          </a:p>
          <a:p>
            <a:pPr marL="342900" indent="-342900">
              <a:buFont typeface="Arial" panose="020B0604020202020204" pitchFamily="34" charset="0"/>
              <a:buChar char="•"/>
            </a:pPr>
            <a:r>
              <a:rPr lang="en-AU" sz="2000" dirty="0"/>
              <a:t>the type and stage of their cancer</a:t>
            </a:r>
          </a:p>
          <a:p>
            <a:pPr marL="342900" indent="-342900">
              <a:buFont typeface="Arial" panose="020B0604020202020204" pitchFamily="34" charset="0"/>
              <a:buChar char="•"/>
            </a:pPr>
            <a:r>
              <a:rPr lang="en-AU" sz="2000" dirty="0"/>
              <a:t>patients in palliative care</a:t>
            </a:r>
          </a:p>
          <a:p>
            <a:pPr marL="342900" indent="-342900">
              <a:buFont typeface="Arial" panose="020B0604020202020204" pitchFamily="34" charset="0"/>
              <a:buChar char="•"/>
            </a:pPr>
            <a:r>
              <a:rPr lang="en-AU" sz="2000" dirty="0"/>
              <a:t>whether they are receptive to smoking cessation </a:t>
            </a:r>
          </a:p>
          <a:p>
            <a:pPr marL="342900" indent="-342900">
              <a:buFont typeface="Arial" panose="020B0604020202020204" pitchFamily="34" charset="0"/>
              <a:buChar char="•"/>
            </a:pPr>
            <a:r>
              <a:rPr lang="en-AU" sz="2000" dirty="0"/>
              <a:t>cultural background</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75763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E671FDA-21F4-4CF7-A8D3-01241DC1DFDB}"/>
              </a:ext>
            </a:extLst>
          </p:cNvPr>
          <p:cNvSpPr>
            <a:spLocks noGrp="1"/>
          </p:cNvSpPr>
          <p:nvPr>
            <p:ph type="title"/>
          </p:nvPr>
        </p:nvSpPr>
        <p:spPr/>
        <p:txBody>
          <a:bodyPr/>
          <a:lstStyle/>
          <a:p>
            <a:r>
              <a:rPr lang="en-AU" dirty="0"/>
              <a:t>Smoking cessation in palliative care</a:t>
            </a:r>
            <a:r>
              <a:rPr lang="en-AU" baseline="30000" dirty="0"/>
              <a:t>7</a:t>
            </a:r>
          </a:p>
        </p:txBody>
      </p:sp>
      <p:sp>
        <p:nvSpPr>
          <p:cNvPr id="11" name="Content Placeholder 10">
            <a:extLst>
              <a:ext uri="{FF2B5EF4-FFF2-40B4-BE49-F238E27FC236}">
                <a16:creationId xmlns:a16="http://schemas.microsoft.com/office/drawing/2014/main" xmlns="" id="{B7078861-13FF-4B8C-AAE0-3B576513828E}"/>
              </a:ext>
            </a:extLst>
          </p:cNvPr>
          <p:cNvSpPr>
            <a:spLocks noGrp="1"/>
          </p:cNvSpPr>
          <p:nvPr>
            <p:ph sz="quarter" idx="21"/>
          </p:nvPr>
        </p:nvSpPr>
        <p:spPr>
          <a:xfrm>
            <a:off x="5379663" y="2221677"/>
            <a:ext cx="3189878" cy="3367563"/>
          </a:xfrm>
        </p:spPr>
        <p:txBody>
          <a:bodyPr/>
          <a:lstStyle/>
          <a:p>
            <a:pPr marL="285750" indent="-285750">
              <a:buFont typeface="Arial" panose="020B0604020202020204" pitchFamily="34" charset="0"/>
              <a:buChar char="•"/>
            </a:pPr>
            <a:r>
              <a:rPr lang="en-AU" b="0" dirty="0"/>
              <a:t>Improved sense of smell and taste</a:t>
            </a:r>
            <a:endParaRPr lang="en-AU" sz="1000" b="0" dirty="0"/>
          </a:p>
          <a:p>
            <a:pPr marL="285750" indent="-285750">
              <a:buFont typeface="Arial" panose="020B0604020202020204" pitchFamily="34" charset="0"/>
              <a:buChar char="•"/>
            </a:pPr>
            <a:r>
              <a:rPr lang="en-AU" b="0" dirty="0"/>
              <a:t>Reduced fatigue</a:t>
            </a:r>
            <a:endParaRPr lang="en-AU" sz="1000" b="0" dirty="0"/>
          </a:p>
          <a:p>
            <a:pPr marL="285750" indent="-285750">
              <a:buFont typeface="Arial" panose="020B0604020202020204" pitchFamily="34" charset="0"/>
              <a:buChar char="•"/>
            </a:pPr>
            <a:r>
              <a:rPr lang="en-AU" b="0" dirty="0"/>
              <a:t>Lower blood pressure</a:t>
            </a:r>
            <a:endParaRPr lang="en-AU" sz="1000" b="0" dirty="0"/>
          </a:p>
          <a:p>
            <a:pPr marL="285750" indent="-285750">
              <a:buFont typeface="Arial" panose="020B0604020202020204" pitchFamily="34" charset="0"/>
              <a:buChar char="•"/>
            </a:pPr>
            <a:r>
              <a:rPr lang="en-AU" b="0" dirty="0"/>
              <a:t>Improved breathing</a:t>
            </a:r>
            <a:endParaRPr lang="en-AU" sz="1000" b="0" dirty="0"/>
          </a:p>
          <a:p>
            <a:pPr marL="285750" indent="-285750">
              <a:buFont typeface="Arial" panose="020B0604020202020204" pitchFamily="34" charset="0"/>
              <a:buChar char="•"/>
            </a:pPr>
            <a:r>
              <a:rPr lang="en-AU" b="0" dirty="0"/>
              <a:t>Improved cognition</a:t>
            </a:r>
            <a:endParaRPr lang="en-AU" sz="1000" b="0" dirty="0"/>
          </a:p>
          <a:p>
            <a:pPr marL="285750" indent="-285750">
              <a:buFont typeface="Arial" panose="020B0604020202020204" pitchFamily="34" charset="0"/>
              <a:buChar char="•"/>
            </a:pPr>
            <a:r>
              <a:rPr lang="en-AU" b="0" dirty="0"/>
              <a:t>Reduced complications in end-of-life care</a:t>
            </a:r>
          </a:p>
          <a:p>
            <a:endParaRPr lang="en-AU" b="0" dirty="0"/>
          </a:p>
        </p:txBody>
      </p:sp>
      <p:pic>
        <p:nvPicPr>
          <p:cNvPr id="13" name="Picture Placeholder 12">
            <a:extLst>
              <a:ext uri="{FF2B5EF4-FFF2-40B4-BE49-F238E27FC236}">
                <a16:creationId xmlns:a16="http://schemas.microsoft.com/office/drawing/2014/main" xmlns="" id="{5DCA6134-1AF4-4791-A534-889B7396FA4B}"/>
              </a:ext>
            </a:extLst>
          </p:cNvPr>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tretch>
            <a:fillRect/>
          </a:stretch>
        </p:blipFill>
        <p:spPr>
          <a:xfrm>
            <a:off x="392296" y="2221677"/>
            <a:ext cx="4619297" cy="3079531"/>
          </a:xfrm>
          <a:prstGeom prst="rect">
            <a:avLst/>
          </a:prstGeom>
        </p:spPr>
      </p:pic>
      <p:sp>
        <p:nvSpPr>
          <p:cNvPr id="2" name="TextBox 1">
            <a:extLst>
              <a:ext uri="{FF2B5EF4-FFF2-40B4-BE49-F238E27FC236}">
                <a16:creationId xmlns:a16="http://schemas.microsoft.com/office/drawing/2014/main" xmlns="" id="{A7C767A2-6C52-434E-80CE-09B1571F11F2}"/>
              </a:ext>
            </a:extLst>
          </p:cNvPr>
          <p:cNvSpPr txBox="1"/>
          <p:nvPr/>
        </p:nvSpPr>
        <p:spPr>
          <a:xfrm>
            <a:off x="1403648" y="6165304"/>
            <a:ext cx="5328592" cy="307777"/>
          </a:xfrm>
          <a:prstGeom prst="rect">
            <a:avLst/>
          </a:prstGeom>
          <a:noFill/>
        </p:spPr>
        <p:txBody>
          <a:bodyPr wrap="square" rtlCol="0">
            <a:spAutoFit/>
          </a:bodyPr>
          <a:lstStyle/>
          <a:p>
            <a:r>
              <a:rPr lang="en-AU" sz="1400" dirty="0"/>
              <a:t>7. </a:t>
            </a:r>
            <a:r>
              <a:rPr lang="en-AU" sz="1400" dirty="0" err="1"/>
              <a:t>Leventakos</a:t>
            </a:r>
            <a:r>
              <a:rPr lang="en-AU" sz="1400" dirty="0"/>
              <a:t> et al., 2019.</a:t>
            </a:r>
          </a:p>
        </p:txBody>
      </p:sp>
    </p:spTree>
    <p:extLst>
      <p:ext uri="{BB962C8B-B14F-4D97-AF65-F5344CB8AC3E}">
        <p14:creationId xmlns:p14="http://schemas.microsoft.com/office/powerpoint/2010/main" val="362727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FEC1D98-4FA6-4FB2-A2F9-3046DC83F49B}"/>
              </a:ext>
            </a:extLst>
          </p:cNvPr>
          <p:cNvSpPr>
            <a:spLocks noGrp="1"/>
          </p:cNvSpPr>
          <p:nvPr>
            <p:ph type="title"/>
          </p:nvPr>
        </p:nvSpPr>
        <p:spPr/>
        <p:txBody>
          <a:bodyPr/>
          <a:lstStyle/>
          <a:p>
            <a:r>
              <a:rPr lang="en-AU" dirty="0"/>
              <a:t>Step 3: ACT</a:t>
            </a:r>
          </a:p>
        </p:txBody>
      </p:sp>
      <p:sp>
        <p:nvSpPr>
          <p:cNvPr id="6" name="Flowchart: Alternate Process 5">
            <a:extLst>
              <a:ext uri="{FF2B5EF4-FFF2-40B4-BE49-F238E27FC236}">
                <a16:creationId xmlns:a16="http://schemas.microsoft.com/office/drawing/2014/main" xmlns="" id="{1778FF5B-4D1F-4C73-B5EA-CA74340BDEBA}"/>
              </a:ext>
            </a:extLst>
          </p:cNvPr>
          <p:cNvSpPr/>
          <p:nvPr/>
        </p:nvSpPr>
        <p:spPr>
          <a:xfrm>
            <a:off x="708066" y="2164761"/>
            <a:ext cx="7488832" cy="2811604"/>
          </a:xfrm>
          <a:prstGeom prst="flowChartAlternateProcess">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endParaRPr lang="en-AU" sz="2400" dirty="0"/>
          </a:p>
          <a:p>
            <a:r>
              <a:rPr lang="en-AU" sz="2400" dirty="0"/>
              <a:t>If you ask somebody about their tobacco use but don’t ACT by providing support to quit, they are less likely to quit than somebody you didn’t ask about their tobacco use</a:t>
            </a:r>
            <a:r>
              <a:rPr lang="en-AU" sz="2400" baseline="30000" dirty="0"/>
              <a:t>6</a:t>
            </a:r>
            <a:r>
              <a:rPr lang="en-AU" sz="2400" dirty="0"/>
              <a:t>. </a:t>
            </a:r>
          </a:p>
        </p:txBody>
      </p:sp>
      <p:sp>
        <p:nvSpPr>
          <p:cNvPr id="4" name="TextBox 3">
            <a:extLst>
              <a:ext uri="{FF2B5EF4-FFF2-40B4-BE49-F238E27FC236}">
                <a16:creationId xmlns:a16="http://schemas.microsoft.com/office/drawing/2014/main" xmlns="" id="{84F7D3EF-B5A9-430C-8E0B-0C4BFCB0CF7F}"/>
              </a:ext>
            </a:extLst>
          </p:cNvPr>
          <p:cNvSpPr txBox="1"/>
          <p:nvPr/>
        </p:nvSpPr>
        <p:spPr>
          <a:xfrm>
            <a:off x="1404459" y="6083571"/>
            <a:ext cx="5544616" cy="307777"/>
          </a:xfrm>
          <a:prstGeom prst="rect">
            <a:avLst/>
          </a:prstGeom>
          <a:noFill/>
        </p:spPr>
        <p:txBody>
          <a:bodyPr wrap="square" rtlCol="0">
            <a:spAutoFit/>
          </a:bodyPr>
          <a:lstStyle/>
          <a:p>
            <a:r>
              <a:rPr lang="en-AU" sz="1400" dirty="0"/>
              <a:t>6. Stead et al., 2008.</a:t>
            </a:r>
          </a:p>
        </p:txBody>
      </p:sp>
    </p:spTree>
    <p:extLst>
      <p:ext uri="{BB962C8B-B14F-4D97-AF65-F5344CB8AC3E}">
        <p14:creationId xmlns:p14="http://schemas.microsoft.com/office/powerpoint/2010/main" val="341402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64F1B17-A2BE-4A1B-A37F-A368EA785F07}"/>
              </a:ext>
            </a:extLst>
          </p:cNvPr>
          <p:cNvSpPr>
            <a:spLocks noGrp="1"/>
          </p:cNvSpPr>
          <p:nvPr>
            <p:ph type="title"/>
          </p:nvPr>
        </p:nvSpPr>
        <p:spPr/>
        <p:txBody>
          <a:bodyPr/>
          <a:lstStyle/>
          <a:p>
            <a:r>
              <a:rPr lang="en-AU" dirty="0"/>
              <a:t>ACT: Routine referral to Quitline</a:t>
            </a:r>
          </a:p>
        </p:txBody>
      </p:sp>
      <p:sp>
        <p:nvSpPr>
          <p:cNvPr id="6" name="Content Placeholder 5">
            <a:extLst>
              <a:ext uri="{FF2B5EF4-FFF2-40B4-BE49-F238E27FC236}">
                <a16:creationId xmlns:a16="http://schemas.microsoft.com/office/drawing/2014/main" xmlns="" id="{ACF5CE77-8A2E-4564-B810-D0E0CD7B01DC}"/>
              </a:ext>
            </a:extLst>
          </p:cNvPr>
          <p:cNvSpPr>
            <a:spLocks noGrp="1"/>
          </p:cNvSpPr>
          <p:nvPr>
            <p:ph sz="quarter" idx="21"/>
          </p:nvPr>
        </p:nvSpPr>
        <p:spPr>
          <a:xfrm>
            <a:off x="4587875" y="1749951"/>
            <a:ext cx="3440509" cy="4199329"/>
          </a:xfrm>
        </p:spPr>
        <p:txBody>
          <a:bodyPr/>
          <a:lstStyle/>
          <a:p>
            <a:pPr marL="285750" indent="-285750">
              <a:lnSpc>
                <a:spcPct val="100000"/>
              </a:lnSpc>
              <a:spcAft>
                <a:spcPts val="1200"/>
              </a:spcAft>
              <a:buFont typeface="Arial" panose="020B0604020202020204" pitchFamily="34" charset="0"/>
              <a:buChar char="•"/>
            </a:pPr>
            <a:r>
              <a:rPr lang="en-AU" b="0" dirty="0"/>
              <a:t>Refer the patient to the Quitline.</a:t>
            </a:r>
          </a:p>
          <a:p>
            <a:pPr>
              <a:lnSpc>
                <a:spcPct val="100000"/>
              </a:lnSpc>
              <a:spcAft>
                <a:spcPts val="1200"/>
              </a:spcAft>
            </a:pPr>
            <a:endParaRPr lang="en-AU" b="0" dirty="0"/>
          </a:p>
          <a:p>
            <a:pPr marL="285750" indent="-285750">
              <a:lnSpc>
                <a:spcPct val="100000"/>
              </a:lnSpc>
              <a:spcAft>
                <a:spcPts val="1200"/>
              </a:spcAft>
              <a:buFont typeface="Arial" panose="020B0604020202020204" pitchFamily="34" charset="0"/>
              <a:buChar char="•"/>
            </a:pPr>
            <a:r>
              <a:rPr lang="en-AU" b="0" dirty="0"/>
              <a:t>Fax referral form or use the online form.</a:t>
            </a:r>
          </a:p>
          <a:p>
            <a:pPr>
              <a:lnSpc>
                <a:spcPct val="100000"/>
              </a:lnSpc>
              <a:spcAft>
                <a:spcPts val="1200"/>
              </a:spcAft>
            </a:pPr>
            <a:endParaRPr lang="en-AU" b="0" dirty="0"/>
          </a:p>
          <a:p>
            <a:pPr marL="285750" indent="-285750">
              <a:lnSpc>
                <a:spcPct val="100000"/>
              </a:lnSpc>
              <a:spcAft>
                <a:spcPts val="1200"/>
              </a:spcAft>
              <a:buFont typeface="Arial" panose="020B0604020202020204" pitchFamily="34" charset="0"/>
              <a:buChar char="•"/>
            </a:pPr>
            <a:r>
              <a:rPr lang="en-AU" b="0" dirty="0"/>
              <a:t>Quitline will call the patient within two days.</a:t>
            </a:r>
          </a:p>
          <a:p>
            <a:pPr>
              <a:lnSpc>
                <a:spcPct val="100000"/>
              </a:lnSpc>
              <a:spcAft>
                <a:spcPts val="1200"/>
              </a:spcAft>
            </a:pPr>
            <a:endParaRPr lang="en-AU" b="0" dirty="0"/>
          </a:p>
          <a:p>
            <a:pPr marL="285750" indent="-285750">
              <a:buFont typeface="Arial" panose="020B0604020202020204" pitchFamily="34" charset="0"/>
              <a:buChar char="•"/>
            </a:pPr>
            <a:r>
              <a:rPr lang="en-AU" b="0" dirty="0"/>
              <a:t>Tools and resources to help patients quit.</a:t>
            </a:r>
          </a:p>
          <a:p>
            <a:endParaRPr lang="en-AU" dirty="0"/>
          </a:p>
        </p:txBody>
      </p:sp>
      <p:pic>
        <p:nvPicPr>
          <p:cNvPr id="15" name="Picture 14">
            <a:extLst>
              <a:ext uri="{FF2B5EF4-FFF2-40B4-BE49-F238E27FC236}">
                <a16:creationId xmlns:a16="http://schemas.microsoft.com/office/drawing/2014/main" xmlns="" id="{AF99AEAF-F87A-4E40-BFC7-DF3D979312D3}"/>
              </a:ext>
            </a:extLst>
          </p:cNvPr>
          <p:cNvPicPr>
            <a:picLocks noChangeAspect="1"/>
          </p:cNvPicPr>
          <p:nvPr/>
        </p:nvPicPr>
        <p:blipFill>
          <a:blip r:embed="rId2"/>
          <a:stretch>
            <a:fillRect/>
          </a:stretch>
        </p:blipFill>
        <p:spPr>
          <a:xfrm>
            <a:off x="1187624" y="2636912"/>
            <a:ext cx="2710178" cy="1685508"/>
          </a:xfrm>
          <a:prstGeom prst="rect">
            <a:avLst/>
          </a:prstGeom>
        </p:spPr>
      </p:pic>
    </p:spTree>
    <p:extLst>
      <p:ext uri="{BB962C8B-B14F-4D97-AF65-F5344CB8AC3E}">
        <p14:creationId xmlns:p14="http://schemas.microsoft.com/office/powerpoint/2010/main" val="151794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14338" y="1863179"/>
          <a:ext cx="7986712" cy="430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AU" dirty="0"/>
              <a:t>The patient journey</a:t>
            </a:r>
          </a:p>
        </p:txBody>
      </p:sp>
    </p:spTree>
    <p:extLst>
      <p:ext uri="{BB962C8B-B14F-4D97-AF65-F5344CB8AC3E}">
        <p14:creationId xmlns:p14="http://schemas.microsoft.com/office/powerpoint/2010/main" val="41047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Video: 3As Brief Intervention</a:t>
            </a:r>
          </a:p>
        </p:txBody>
      </p:sp>
      <p:sp>
        <p:nvSpPr>
          <p:cNvPr id="12" name="Content Placeholder 2"/>
          <p:cNvSpPr>
            <a:spLocks noGrp="1"/>
          </p:cNvSpPr>
          <p:nvPr>
            <p:ph sz="half" idx="4294967295"/>
          </p:nvPr>
        </p:nvSpPr>
        <p:spPr>
          <a:xfrm>
            <a:off x="414000" y="1587600"/>
            <a:ext cx="8118440" cy="4313238"/>
          </a:xfrm>
          <a:prstGeom prst="rect">
            <a:avLst/>
          </a:prstGeom>
        </p:spPr>
        <p:txBody>
          <a:bodyPr/>
          <a:lstStyle/>
          <a:p>
            <a:pPr marL="0" lvl="1" indent="0">
              <a:buNone/>
            </a:pPr>
            <a:endParaRPr lang="en-AU" u="sng" dirty="0">
              <a:hlinkClick r:id="rId2"/>
            </a:endParaRPr>
          </a:p>
          <a:p>
            <a:pPr marL="0" lvl="1" indent="0">
              <a:buNone/>
            </a:pPr>
            <a:endParaRPr lang="en-AU" u="sng" dirty="0">
              <a:hlinkClick r:id="rId2"/>
            </a:endParaRPr>
          </a:p>
          <a:p>
            <a:pPr marL="0" lvl="1" indent="0">
              <a:buNone/>
            </a:pPr>
            <a:endParaRPr lang="en-AU" u="sng" dirty="0">
              <a:hlinkClick r:id="rId2"/>
            </a:endParaRPr>
          </a:p>
          <a:p>
            <a:pPr marL="0" lvl="1" indent="0">
              <a:buNone/>
            </a:pPr>
            <a:endParaRPr lang="en-AU" u="sng" dirty="0">
              <a:hlinkClick r:id="rId2"/>
            </a:endParaRPr>
          </a:p>
          <a:p>
            <a:pPr marL="0" lvl="1" indent="0">
              <a:buNone/>
            </a:pPr>
            <a:r>
              <a:rPr lang="en-AU" dirty="0">
                <a:hlinkClick r:id="rId3"/>
              </a:rPr>
              <a:t>https://education.eviq.org.au/rapid-learning/smoking-cessation</a:t>
            </a:r>
            <a:endParaRPr lang="en-AU" u="sng" dirty="0">
              <a:hlinkClick r:id="rId2"/>
            </a:endParaRPr>
          </a:p>
        </p:txBody>
      </p:sp>
      <p:pic>
        <p:nvPicPr>
          <p:cNvPr id="4" name="Picture 3" descr="See the source image">
            <a:extLst>
              <a:ext uri="{FF2B5EF4-FFF2-40B4-BE49-F238E27FC236}">
                <a16:creationId xmlns:a16="http://schemas.microsoft.com/office/drawing/2014/main" xmlns="" id="{C09DEFEB-C632-454B-8BC7-C9D24B0D215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416" y="2060848"/>
            <a:ext cx="1488365" cy="1549191"/>
          </a:xfrm>
          <a:prstGeom prst="rect">
            <a:avLst/>
          </a:prstGeom>
          <a:noFill/>
          <a:ln>
            <a:noFill/>
          </a:ln>
        </p:spPr>
      </p:pic>
    </p:spTree>
    <p:extLst>
      <p:ext uri="{BB962C8B-B14F-4D97-AF65-F5344CB8AC3E}">
        <p14:creationId xmlns:p14="http://schemas.microsoft.com/office/powerpoint/2010/main" val="342995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5357" y="1844824"/>
            <a:ext cx="7213286" cy="3900092"/>
          </a:xfrm>
        </p:spPr>
        <p:txBody>
          <a:bodyPr/>
          <a:lstStyle/>
          <a:p>
            <a:r>
              <a:rPr lang="en-AU" b="1" dirty="0">
                <a:solidFill>
                  <a:schemeClr val="bg2"/>
                </a:solidFill>
              </a:rPr>
              <a:t>Session objective</a:t>
            </a:r>
          </a:p>
          <a:p>
            <a:r>
              <a:rPr lang="en-AU" sz="2000" b="1" dirty="0"/>
              <a:t>By the end of this session, participants will be able to </a:t>
            </a:r>
            <a:r>
              <a:rPr lang="en-AU" sz="2000" b="1" dirty="0">
                <a:cs typeface="Calibri" panose="020F0502020204030204" pitchFamily="34" charset="0"/>
              </a:rPr>
              <a:t>c</a:t>
            </a:r>
            <a:r>
              <a:rPr lang="en-AU" sz="2000" b="1" dirty="0">
                <a:ea typeface="Calibri" panose="020F0502020204030204" pitchFamily="34" charset="0"/>
                <a:cs typeface="Calibri" panose="020F0502020204030204" pitchFamily="34" charset="0"/>
              </a:rPr>
              <a:t>onfidently conduct a smoking cessation brief intervention, using the 3As model.</a:t>
            </a:r>
          </a:p>
          <a:p>
            <a:endParaRPr lang="en-AU" dirty="0"/>
          </a:p>
        </p:txBody>
      </p:sp>
      <p:sp>
        <p:nvSpPr>
          <p:cNvPr id="5" name="Title 4"/>
          <p:cNvSpPr>
            <a:spLocks noGrp="1"/>
          </p:cNvSpPr>
          <p:nvPr>
            <p:ph type="title"/>
          </p:nvPr>
        </p:nvSpPr>
        <p:spPr/>
        <p:txBody>
          <a:bodyPr/>
          <a:lstStyle/>
          <a:p>
            <a:r>
              <a:rPr lang="en-AU" dirty="0"/>
              <a:t>Welcome </a:t>
            </a:r>
          </a:p>
        </p:txBody>
      </p:sp>
    </p:spTree>
    <p:extLst>
      <p:ext uri="{BB962C8B-B14F-4D97-AF65-F5344CB8AC3E}">
        <p14:creationId xmlns:p14="http://schemas.microsoft.com/office/powerpoint/2010/main" val="96724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45FDC41-8B2B-4C48-A919-F575B82C03C6}"/>
              </a:ext>
            </a:extLst>
          </p:cNvPr>
          <p:cNvSpPr>
            <a:spLocks noGrp="1"/>
          </p:cNvSpPr>
          <p:nvPr>
            <p:ph type="title"/>
          </p:nvPr>
        </p:nvSpPr>
        <p:spPr/>
        <p:txBody>
          <a:bodyPr/>
          <a:lstStyle/>
          <a:p>
            <a:r>
              <a:rPr lang="en-AU" dirty="0"/>
              <a:t>Section 3</a:t>
            </a:r>
          </a:p>
        </p:txBody>
      </p:sp>
      <p:sp>
        <p:nvSpPr>
          <p:cNvPr id="9" name="Flowchart: Alternate Process 8">
            <a:extLst>
              <a:ext uri="{FF2B5EF4-FFF2-40B4-BE49-F238E27FC236}">
                <a16:creationId xmlns:a16="http://schemas.microsoft.com/office/drawing/2014/main" xmlns="" id="{14A64CCB-4AE7-414E-B6DA-BE644DDD33E2}"/>
              </a:ext>
            </a:extLst>
          </p:cNvPr>
          <p:cNvSpPr/>
          <p:nvPr/>
        </p:nvSpPr>
        <p:spPr>
          <a:xfrm>
            <a:off x="1467376" y="3068960"/>
            <a:ext cx="5880158" cy="691698"/>
          </a:xfrm>
          <a:prstGeom prst="flowChartAlternateProcess">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400" b="1" dirty="0">
                <a:solidFill>
                  <a:schemeClr val="tx1"/>
                </a:solidFill>
              </a:rPr>
              <a:t>Making a referral to Quitline</a:t>
            </a:r>
          </a:p>
        </p:txBody>
      </p:sp>
    </p:spTree>
    <p:extLst>
      <p:ext uri="{BB962C8B-B14F-4D97-AF65-F5344CB8AC3E}">
        <p14:creationId xmlns:p14="http://schemas.microsoft.com/office/powerpoint/2010/main" val="210789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F0165C4-2ADE-44A6-B73D-82FC17CE0C9D}"/>
              </a:ext>
            </a:extLst>
          </p:cNvPr>
          <p:cNvSpPr>
            <a:spLocks noGrp="1"/>
          </p:cNvSpPr>
          <p:nvPr>
            <p:ph type="title"/>
          </p:nvPr>
        </p:nvSpPr>
        <p:spPr/>
        <p:txBody>
          <a:bodyPr/>
          <a:lstStyle/>
          <a:p>
            <a:r>
              <a:rPr lang="en-AU" dirty="0"/>
              <a:t>ACT: Routine referral to Quitline</a:t>
            </a:r>
          </a:p>
        </p:txBody>
      </p:sp>
      <p:sp>
        <p:nvSpPr>
          <p:cNvPr id="10" name="Content Placeholder 9">
            <a:extLst>
              <a:ext uri="{FF2B5EF4-FFF2-40B4-BE49-F238E27FC236}">
                <a16:creationId xmlns:a16="http://schemas.microsoft.com/office/drawing/2014/main" xmlns="" id="{F7447CCA-883E-4F53-9DE6-C0B1669903CB}"/>
              </a:ext>
            </a:extLst>
          </p:cNvPr>
          <p:cNvSpPr>
            <a:spLocks noGrp="1"/>
          </p:cNvSpPr>
          <p:nvPr>
            <p:ph sz="quarter" idx="21"/>
          </p:nvPr>
        </p:nvSpPr>
        <p:spPr>
          <a:xfrm>
            <a:off x="4427984" y="1628800"/>
            <a:ext cx="4104456" cy="4617975"/>
          </a:xfrm>
        </p:spPr>
        <p:txBody>
          <a:bodyPr/>
          <a:lstStyle/>
          <a:p>
            <a:pPr marL="285750" indent="-285750">
              <a:buFont typeface="Arial" panose="020B0604020202020204" pitchFamily="34" charset="0"/>
              <a:buChar char="•"/>
            </a:pPr>
            <a:r>
              <a:rPr lang="en-AU" b="0" dirty="0"/>
              <a:t>Free, confidential phone service.</a:t>
            </a:r>
          </a:p>
          <a:p>
            <a:pPr marL="285750" indent="-285750">
              <a:buFont typeface="Arial" panose="020B0604020202020204" pitchFamily="34" charset="0"/>
              <a:buChar char="•"/>
            </a:pPr>
            <a:r>
              <a:rPr lang="en-AU" b="0" dirty="0"/>
              <a:t>Increases the chance of a successful quit attempt</a:t>
            </a:r>
            <a:r>
              <a:rPr lang="en-AU" b="0" baseline="30000" dirty="0"/>
              <a:t>8,9</a:t>
            </a:r>
            <a:r>
              <a:rPr lang="en-AU" b="0" dirty="0"/>
              <a:t>.</a:t>
            </a:r>
          </a:p>
          <a:p>
            <a:pPr marL="285750" indent="-285750">
              <a:buFont typeface="Arial" panose="020B0604020202020204" pitchFamily="34" charset="0"/>
              <a:buChar char="•"/>
            </a:pPr>
            <a:r>
              <a:rPr lang="en-AU" b="0" dirty="0"/>
              <a:t>Expert staff trained in smoking cessation for people with cancer.</a:t>
            </a:r>
          </a:p>
          <a:p>
            <a:pPr marL="285750" indent="-285750">
              <a:buFont typeface="Arial" panose="020B0604020202020204" pitchFamily="34" charset="0"/>
              <a:buChar char="•"/>
            </a:pPr>
            <a:r>
              <a:rPr lang="en-AU" b="0" dirty="0"/>
              <a:t>Offers ongoing phone support.</a:t>
            </a:r>
          </a:p>
          <a:p>
            <a:pPr marL="285750" indent="-285750">
              <a:buFont typeface="Arial" panose="020B0604020202020204" pitchFamily="34" charset="0"/>
              <a:buChar char="•"/>
            </a:pPr>
            <a:r>
              <a:rPr lang="en-AU" b="0" dirty="0"/>
              <a:t>Tools and resources to help patients quit.</a:t>
            </a:r>
          </a:p>
          <a:p>
            <a:pPr marL="285750" indent="-285750">
              <a:buFont typeface="Arial" panose="020B0604020202020204" pitchFamily="34" charset="0"/>
              <a:buChar char="•"/>
            </a:pPr>
            <a:r>
              <a:rPr lang="en-AU" b="0" dirty="0"/>
              <a:t>Quitline will contact patients referred within two days.</a:t>
            </a:r>
          </a:p>
          <a:p>
            <a:pPr marL="285750" indent="-285750">
              <a:buFont typeface="Arial" panose="020B0604020202020204" pitchFamily="34" charset="0"/>
              <a:buChar char="•"/>
            </a:pPr>
            <a:r>
              <a:rPr lang="en-AU" b="0" dirty="0"/>
              <a:t>Dedicated Aboriginal, Arabic, Cantonese, Mandarin and Vietnamese lines.</a:t>
            </a:r>
          </a:p>
        </p:txBody>
      </p:sp>
      <p:pic>
        <p:nvPicPr>
          <p:cNvPr id="13" name="Picture Placeholder 12">
            <a:extLst>
              <a:ext uri="{FF2B5EF4-FFF2-40B4-BE49-F238E27FC236}">
                <a16:creationId xmlns:a16="http://schemas.microsoft.com/office/drawing/2014/main" xmlns="" id="{D9CE64D4-5A0F-48C1-A22D-C5EF44A37256}"/>
              </a:ext>
            </a:extLst>
          </p:cNvPr>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t="5524" b="5524"/>
          <a:stretch>
            <a:fillRect/>
          </a:stretch>
        </p:blipFill>
        <p:spPr>
          <a:xfrm>
            <a:off x="421241" y="1654139"/>
            <a:ext cx="3241343" cy="2926989"/>
          </a:xfrm>
        </p:spPr>
      </p:pic>
      <p:pic>
        <p:nvPicPr>
          <p:cNvPr id="14" name="Picture 13">
            <a:extLst>
              <a:ext uri="{FF2B5EF4-FFF2-40B4-BE49-F238E27FC236}">
                <a16:creationId xmlns:a16="http://schemas.microsoft.com/office/drawing/2014/main" xmlns="" id="{D811CA6A-BD23-4BAC-8958-880594E5D1E8}"/>
              </a:ext>
            </a:extLst>
          </p:cNvPr>
          <p:cNvPicPr>
            <a:picLocks noChangeAspect="1"/>
          </p:cNvPicPr>
          <p:nvPr/>
        </p:nvPicPr>
        <p:blipFill>
          <a:blip r:embed="rId3"/>
          <a:stretch>
            <a:fillRect/>
          </a:stretch>
        </p:blipFill>
        <p:spPr>
          <a:xfrm>
            <a:off x="1259632" y="4918933"/>
            <a:ext cx="2223145" cy="1381372"/>
          </a:xfrm>
          <a:prstGeom prst="rect">
            <a:avLst/>
          </a:prstGeom>
        </p:spPr>
      </p:pic>
      <p:sp>
        <p:nvSpPr>
          <p:cNvPr id="2" name="Rectangle 1"/>
          <p:cNvSpPr/>
          <p:nvPr/>
        </p:nvSpPr>
        <p:spPr>
          <a:xfrm>
            <a:off x="156852" y="4627376"/>
            <a:ext cx="38884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1200" b="1" dirty="0">
                <a:solidFill>
                  <a:schemeClr val="tx1"/>
                </a:solidFill>
              </a:rPr>
              <a:t>www.cancer.nsw.gov.au/quitline-referral</a:t>
            </a:r>
          </a:p>
        </p:txBody>
      </p:sp>
      <p:sp>
        <p:nvSpPr>
          <p:cNvPr id="3" name="TextBox 2">
            <a:extLst>
              <a:ext uri="{FF2B5EF4-FFF2-40B4-BE49-F238E27FC236}">
                <a16:creationId xmlns:a16="http://schemas.microsoft.com/office/drawing/2014/main" xmlns="" id="{98D16B0C-0055-4E2D-900D-ED11BACB5160}"/>
              </a:ext>
            </a:extLst>
          </p:cNvPr>
          <p:cNvSpPr txBox="1"/>
          <p:nvPr/>
        </p:nvSpPr>
        <p:spPr>
          <a:xfrm>
            <a:off x="1403648" y="6333832"/>
            <a:ext cx="5472608" cy="307777"/>
          </a:xfrm>
          <a:prstGeom prst="rect">
            <a:avLst/>
          </a:prstGeom>
          <a:noFill/>
        </p:spPr>
        <p:txBody>
          <a:bodyPr wrap="square" rtlCol="0">
            <a:spAutoFit/>
          </a:bodyPr>
          <a:lstStyle/>
          <a:p>
            <a:r>
              <a:rPr lang="en-AU" sz="1400" dirty="0"/>
              <a:t>8. </a:t>
            </a:r>
            <a:r>
              <a:rPr lang="en-AU" sz="1400" dirty="0" err="1"/>
              <a:t>Matkin</a:t>
            </a:r>
            <a:r>
              <a:rPr lang="en-AU" sz="1400" dirty="0"/>
              <a:t> et al., 2019; 9. Hartmann-Boyce et al., 2019</a:t>
            </a:r>
          </a:p>
        </p:txBody>
      </p:sp>
    </p:spTree>
    <p:extLst>
      <p:ext uri="{BB962C8B-B14F-4D97-AF65-F5344CB8AC3E}">
        <p14:creationId xmlns:p14="http://schemas.microsoft.com/office/powerpoint/2010/main" val="154247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4000" y="1587600"/>
            <a:ext cx="8406472" cy="4301332"/>
          </a:xfrm>
        </p:spPr>
        <p:txBody>
          <a:bodyPr/>
          <a:lstStyle/>
          <a:p>
            <a:pPr>
              <a:spcAft>
                <a:spcPts val="600"/>
              </a:spcAft>
            </a:pPr>
            <a:r>
              <a:rPr lang="en-AU" b="1" dirty="0"/>
              <a:t>Routine referral is a model of care recommended by the Cancer Institute NSW.</a:t>
            </a:r>
            <a:r>
              <a:rPr lang="en-AU" dirty="0"/>
              <a:t/>
            </a:r>
            <a:br>
              <a:rPr lang="en-AU" dirty="0"/>
            </a:br>
            <a:r>
              <a:rPr lang="en-AU" dirty="0"/>
              <a:t> </a:t>
            </a:r>
          </a:p>
          <a:p>
            <a:pPr marL="702900" lvl="1" indent="-342900">
              <a:spcBef>
                <a:spcPts val="600"/>
              </a:spcBef>
              <a:spcAft>
                <a:spcPts val="2400"/>
              </a:spcAft>
              <a:buFont typeface="Arial" panose="020B0604020202020204" pitchFamily="34" charset="0"/>
              <a:buChar char="•"/>
            </a:pPr>
            <a:r>
              <a:rPr lang="en-AU" dirty="0"/>
              <a:t>You need to inform patients that you are making a referral, but don’t need their consent.</a:t>
            </a:r>
          </a:p>
          <a:p>
            <a:pPr marL="702900" lvl="1" indent="-342900">
              <a:spcBef>
                <a:spcPts val="600"/>
              </a:spcBef>
              <a:spcAft>
                <a:spcPts val="2400"/>
              </a:spcAft>
              <a:buFont typeface="Arial" panose="020B0604020202020204" pitchFamily="34" charset="0"/>
              <a:buChar char="•"/>
            </a:pPr>
            <a:r>
              <a:rPr lang="en-AU" dirty="0"/>
              <a:t>Explain that “we refer all patients who smoke”.</a:t>
            </a:r>
          </a:p>
          <a:p>
            <a:pPr marL="702900" lvl="1" indent="-342900">
              <a:spcBef>
                <a:spcPts val="600"/>
              </a:spcBef>
              <a:spcAft>
                <a:spcPts val="2400"/>
              </a:spcAft>
              <a:buFont typeface="Arial" panose="020B0604020202020204" pitchFamily="34" charset="0"/>
              <a:buChar char="•"/>
            </a:pPr>
            <a:r>
              <a:rPr lang="en-AU" dirty="0"/>
              <a:t>“I’m going to refer you to Quitline”.</a:t>
            </a:r>
          </a:p>
          <a:p>
            <a:pPr marL="702900" lvl="1" indent="-342900">
              <a:buFont typeface="Arial" panose="020B0604020202020204" pitchFamily="34" charset="0"/>
              <a:buChar char="•"/>
            </a:pPr>
            <a:endParaRPr lang="en-AU" dirty="0"/>
          </a:p>
          <a:p>
            <a:pPr marL="702900" lvl="1" indent="-342900">
              <a:buFont typeface="Arial" panose="020B0604020202020204" pitchFamily="34" charset="0"/>
              <a:buChar char="•"/>
            </a:pPr>
            <a:endParaRPr lang="en-AU" dirty="0"/>
          </a:p>
          <a:p>
            <a:pPr marL="1779588" lvl="4" indent="-342900">
              <a:buFont typeface="Arial" panose="020B0604020202020204" pitchFamily="34" charset="0"/>
              <a:buChar char="•"/>
            </a:pPr>
            <a:endParaRPr lang="en-AU" dirty="0"/>
          </a:p>
        </p:txBody>
      </p:sp>
      <p:sp>
        <p:nvSpPr>
          <p:cNvPr id="7" name="Title 6"/>
          <p:cNvSpPr>
            <a:spLocks noGrp="1"/>
          </p:cNvSpPr>
          <p:nvPr>
            <p:ph type="title"/>
          </p:nvPr>
        </p:nvSpPr>
        <p:spPr/>
        <p:txBody>
          <a:bodyPr/>
          <a:lstStyle/>
          <a:p>
            <a:r>
              <a:rPr lang="en-AU" dirty="0"/>
              <a:t>What does ‘routine referral’ mean?</a:t>
            </a:r>
          </a:p>
        </p:txBody>
      </p:sp>
    </p:spTree>
    <p:extLst>
      <p:ext uri="{BB962C8B-B14F-4D97-AF65-F5344CB8AC3E}">
        <p14:creationId xmlns:p14="http://schemas.microsoft.com/office/powerpoint/2010/main" val="3784137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BAF260-E137-4727-93E0-1BA2274793A3}"/>
              </a:ext>
            </a:extLst>
          </p:cNvPr>
          <p:cNvSpPr>
            <a:spLocks noGrp="1"/>
          </p:cNvSpPr>
          <p:nvPr>
            <p:ph type="title"/>
          </p:nvPr>
        </p:nvSpPr>
        <p:spPr/>
        <p:txBody>
          <a:bodyPr/>
          <a:lstStyle/>
          <a:p>
            <a:r>
              <a:rPr lang="en-AU" dirty="0"/>
              <a:t>Overcoming barriers to Quitline referral</a:t>
            </a:r>
          </a:p>
        </p:txBody>
      </p:sp>
      <p:graphicFrame>
        <p:nvGraphicFramePr>
          <p:cNvPr id="7" name="Diagram 6">
            <a:extLst>
              <a:ext uri="{FF2B5EF4-FFF2-40B4-BE49-F238E27FC236}">
                <a16:creationId xmlns:a16="http://schemas.microsoft.com/office/drawing/2014/main" xmlns="" id="{A9D9DFAD-765B-44E5-9735-3B0C09A67189}"/>
              </a:ext>
            </a:extLst>
          </p:cNvPr>
          <p:cNvGraphicFramePr/>
          <p:nvPr>
            <p:extLst>
              <p:ext uri="{D42A27DB-BD31-4B8C-83A1-F6EECF244321}">
                <p14:modId xmlns:p14="http://schemas.microsoft.com/office/powerpoint/2010/main" val="1993017965"/>
              </p:ext>
            </p:extLst>
          </p:nvPr>
        </p:nvGraphicFramePr>
        <p:xfrm>
          <a:off x="749446" y="2132856"/>
          <a:ext cx="7657820" cy="4243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787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BC6A9DCD-4F01-4494-A05A-F66589269618}"/>
              </a:ext>
            </a:extLst>
          </p:cNvPr>
          <p:cNvGraphicFramePr>
            <a:graphicFrameLocks noGrp="1"/>
          </p:cNvGraphicFramePr>
          <p:nvPr>
            <p:ph idx="1"/>
          </p:nvPr>
        </p:nvGraphicFramePr>
        <p:xfrm>
          <a:off x="414000" y="1772816"/>
          <a:ext cx="840647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xmlns="" id="{65B35966-AFD6-4E80-9455-05A5B12264A8}"/>
              </a:ext>
            </a:extLst>
          </p:cNvPr>
          <p:cNvSpPr>
            <a:spLocks noGrp="1"/>
          </p:cNvSpPr>
          <p:nvPr>
            <p:ph type="title"/>
          </p:nvPr>
        </p:nvSpPr>
        <p:spPr/>
        <p:txBody>
          <a:bodyPr/>
          <a:lstStyle/>
          <a:p>
            <a:r>
              <a:rPr lang="en-AU" dirty="0"/>
              <a:t>Making a referral to Quitline</a:t>
            </a:r>
          </a:p>
        </p:txBody>
      </p:sp>
    </p:spTree>
    <p:extLst>
      <p:ext uri="{BB962C8B-B14F-4D97-AF65-F5344CB8AC3E}">
        <p14:creationId xmlns:p14="http://schemas.microsoft.com/office/powerpoint/2010/main" val="5192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7181444-1D81-42F2-AF6C-4188C6B4176D}"/>
              </a:ext>
            </a:extLst>
          </p:cNvPr>
          <p:cNvSpPr/>
          <p:nvPr/>
        </p:nvSpPr>
        <p:spPr>
          <a:xfrm>
            <a:off x="2267744" y="0"/>
            <a:ext cx="4608512" cy="6309320"/>
          </a:xfrm>
          <a:prstGeom prst="rect">
            <a:avLst/>
          </a:prstGeom>
          <a:solidFill>
            <a:schemeClr val="bg1">
              <a:alpha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3" name="TextBox 2">
            <a:extLst>
              <a:ext uri="{FF2B5EF4-FFF2-40B4-BE49-F238E27FC236}">
                <a16:creationId xmlns:a16="http://schemas.microsoft.com/office/drawing/2014/main" xmlns="" id="{A6266496-72CF-4D98-B7A1-6E9D0700AC9F}"/>
              </a:ext>
            </a:extLst>
          </p:cNvPr>
          <p:cNvSpPr txBox="1"/>
          <p:nvPr/>
        </p:nvSpPr>
        <p:spPr>
          <a:xfrm>
            <a:off x="1763688" y="2420888"/>
            <a:ext cx="5544616" cy="432048"/>
          </a:xfrm>
          <a:prstGeom prst="rect">
            <a:avLst/>
          </a:prstGeom>
          <a:noFill/>
        </p:spPr>
        <p:txBody>
          <a:bodyPr wrap="square" rtlCol="0">
            <a:spAutoFit/>
          </a:bodyPr>
          <a:lstStyle/>
          <a:p>
            <a:endParaRPr lang="en-AU" dirty="0"/>
          </a:p>
        </p:txBody>
      </p:sp>
      <p:pic>
        <p:nvPicPr>
          <p:cNvPr id="6" name="Picture 5">
            <a:extLst>
              <a:ext uri="{FF2B5EF4-FFF2-40B4-BE49-F238E27FC236}">
                <a16:creationId xmlns:a16="http://schemas.microsoft.com/office/drawing/2014/main" xmlns="" id="{23FA1F27-66F4-4F95-B24F-65D087119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734" y="0"/>
            <a:ext cx="5060043" cy="6853596"/>
          </a:xfrm>
          <a:prstGeom prst="rect">
            <a:avLst/>
          </a:prstGeom>
          <a:ln>
            <a:solidFill>
              <a:schemeClr val="bg1"/>
            </a:solidFill>
          </a:ln>
        </p:spPr>
      </p:pic>
      <p:sp>
        <p:nvSpPr>
          <p:cNvPr id="8" name="Rectangle 7">
            <a:extLst>
              <a:ext uri="{FF2B5EF4-FFF2-40B4-BE49-F238E27FC236}">
                <a16:creationId xmlns:a16="http://schemas.microsoft.com/office/drawing/2014/main" xmlns="" id="{D2039C30-F553-493E-82BE-586CE592DAA2}"/>
              </a:ext>
            </a:extLst>
          </p:cNvPr>
          <p:cNvSpPr/>
          <p:nvPr/>
        </p:nvSpPr>
        <p:spPr>
          <a:xfrm>
            <a:off x="2339752" y="1124744"/>
            <a:ext cx="4464496" cy="20910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9" name="Rectangle 8">
            <a:extLst>
              <a:ext uri="{FF2B5EF4-FFF2-40B4-BE49-F238E27FC236}">
                <a16:creationId xmlns:a16="http://schemas.microsoft.com/office/drawing/2014/main" xmlns="" id="{E6A42221-2556-4E4E-A041-1F6BB7076D6A}"/>
              </a:ext>
            </a:extLst>
          </p:cNvPr>
          <p:cNvSpPr/>
          <p:nvPr/>
        </p:nvSpPr>
        <p:spPr>
          <a:xfrm>
            <a:off x="5364088" y="1277144"/>
            <a:ext cx="1368152" cy="21602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10" name="Rectangle 9">
            <a:extLst>
              <a:ext uri="{FF2B5EF4-FFF2-40B4-BE49-F238E27FC236}">
                <a16:creationId xmlns:a16="http://schemas.microsoft.com/office/drawing/2014/main" xmlns="" id="{FA2C7866-FCDE-4EA8-A60F-A110DFDFE684}"/>
              </a:ext>
            </a:extLst>
          </p:cNvPr>
          <p:cNvSpPr/>
          <p:nvPr/>
        </p:nvSpPr>
        <p:spPr>
          <a:xfrm>
            <a:off x="2339752" y="1493168"/>
            <a:ext cx="3456383" cy="2796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11" name="Rectangle 10">
            <a:extLst>
              <a:ext uri="{FF2B5EF4-FFF2-40B4-BE49-F238E27FC236}">
                <a16:creationId xmlns:a16="http://schemas.microsoft.com/office/drawing/2014/main" xmlns="" id="{4A8E1A5C-9D26-4014-8BB4-56D886B9D3F8}"/>
              </a:ext>
            </a:extLst>
          </p:cNvPr>
          <p:cNvSpPr/>
          <p:nvPr/>
        </p:nvSpPr>
        <p:spPr>
          <a:xfrm>
            <a:off x="2305538" y="2700536"/>
            <a:ext cx="754294" cy="13206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12" name="Rectangle 11">
            <a:extLst>
              <a:ext uri="{FF2B5EF4-FFF2-40B4-BE49-F238E27FC236}">
                <a16:creationId xmlns:a16="http://schemas.microsoft.com/office/drawing/2014/main" xmlns="" id="{0F691704-2653-4179-A0CD-4757B1BFE9BD}"/>
              </a:ext>
            </a:extLst>
          </p:cNvPr>
          <p:cNvSpPr/>
          <p:nvPr/>
        </p:nvSpPr>
        <p:spPr>
          <a:xfrm>
            <a:off x="2339752" y="3914056"/>
            <a:ext cx="4392488" cy="667072"/>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13" name="Rectangle 12">
            <a:extLst>
              <a:ext uri="{FF2B5EF4-FFF2-40B4-BE49-F238E27FC236}">
                <a16:creationId xmlns:a16="http://schemas.microsoft.com/office/drawing/2014/main" xmlns="" id="{1DD2DB43-B946-4609-B622-3B5F26B0C0CC}"/>
              </a:ext>
            </a:extLst>
          </p:cNvPr>
          <p:cNvSpPr/>
          <p:nvPr/>
        </p:nvSpPr>
        <p:spPr>
          <a:xfrm>
            <a:off x="2370562" y="5733256"/>
            <a:ext cx="4361678" cy="43204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
        <p:nvSpPr>
          <p:cNvPr id="14" name="Rectangle 13">
            <a:extLst>
              <a:ext uri="{FF2B5EF4-FFF2-40B4-BE49-F238E27FC236}">
                <a16:creationId xmlns:a16="http://schemas.microsoft.com/office/drawing/2014/main" xmlns="" id="{B750E795-8614-4C54-A2D3-52F83D600E55}"/>
              </a:ext>
            </a:extLst>
          </p:cNvPr>
          <p:cNvSpPr/>
          <p:nvPr/>
        </p:nvSpPr>
        <p:spPr>
          <a:xfrm>
            <a:off x="4067945" y="4797152"/>
            <a:ext cx="936104" cy="14401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endParaRPr lang="en-AU" sz="1200" b="1" dirty="0">
              <a:solidFill>
                <a:schemeClr val="bg2"/>
              </a:solidFill>
            </a:endParaRPr>
          </a:p>
        </p:txBody>
      </p:sp>
    </p:spTree>
    <p:extLst>
      <p:ext uri="{BB962C8B-B14F-4D97-AF65-F5344CB8AC3E}">
        <p14:creationId xmlns:p14="http://schemas.microsoft.com/office/powerpoint/2010/main" val="308256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97112" y="1256673"/>
            <a:ext cx="8581526" cy="1065125"/>
          </a:xfrm>
        </p:spPr>
        <p:txBody>
          <a:bodyPr/>
          <a:lstStyle/>
          <a:p>
            <a:r>
              <a:rPr lang="en-US" sz="2000" dirty="0">
                <a:solidFill>
                  <a:schemeClr val="tx1"/>
                </a:solidFill>
              </a:rPr>
              <a:t>Your job is to get the patient to the first ledge of the ‘quit mountain’. Quitline supports them the rest of the way.</a:t>
            </a:r>
          </a:p>
        </p:txBody>
      </p:sp>
      <p:sp>
        <p:nvSpPr>
          <p:cNvPr id="4" name="Freeform 3"/>
          <p:cNvSpPr/>
          <p:nvPr/>
        </p:nvSpPr>
        <p:spPr>
          <a:xfrm>
            <a:off x="2303748" y="2386911"/>
            <a:ext cx="4339988" cy="4076875"/>
          </a:xfrm>
          <a:custGeom>
            <a:avLst/>
            <a:gdLst>
              <a:gd name="connsiteX0" fmla="*/ 0 w 4339988"/>
              <a:gd name="connsiteY0" fmla="*/ 4441872 h 4537406"/>
              <a:gd name="connsiteX1" fmla="*/ 504967 w 4339988"/>
              <a:gd name="connsiteY1" fmla="*/ 3063448 h 4537406"/>
              <a:gd name="connsiteX2" fmla="*/ 764275 w 4339988"/>
              <a:gd name="connsiteY2" fmla="*/ 3036153 h 4537406"/>
              <a:gd name="connsiteX3" fmla="*/ 1173708 w 4339988"/>
              <a:gd name="connsiteY3" fmla="*/ 1903388 h 4537406"/>
              <a:gd name="connsiteX4" fmla="*/ 1364776 w 4339988"/>
              <a:gd name="connsiteY4" fmla="*/ 1998923 h 4537406"/>
              <a:gd name="connsiteX5" fmla="*/ 1774209 w 4339988"/>
              <a:gd name="connsiteY5" fmla="*/ 879806 h 4537406"/>
              <a:gd name="connsiteX6" fmla="*/ 1951630 w 4339988"/>
              <a:gd name="connsiteY6" fmla="*/ 975341 h 4537406"/>
              <a:gd name="connsiteX7" fmla="*/ 2374711 w 4339988"/>
              <a:gd name="connsiteY7" fmla="*/ 6350 h 4537406"/>
              <a:gd name="connsiteX8" fmla="*/ 3029803 w 4339988"/>
              <a:gd name="connsiteY8" fmla="*/ 1521251 h 4537406"/>
              <a:gd name="connsiteX9" fmla="*/ 3275463 w 4339988"/>
              <a:gd name="connsiteY9" fmla="*/ 1589490 h 4537406"/>
              <a:gd name="connsiteX10" fmla="*/ 3643952 w 4339988"/>
              <a:gd name="connsiteY10" fmla="*/ 3049800 h 4537406"/>
              <a:gd name="connsiteX11" fmla="*/ 3944203 w 4339988"/>
              <a:gd name="connsiteY11" fmla="*/ 3049800 h 4537406"/>
              <a:gd name="connsiteX12" fmla="*/ 4339988 w 4339988"/>
              <a:gd name="connsiteY12" fmla="*/ 4537406 h 453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39988" h="4537406">
                <a:moveTo>
                  <a:pt x="0" y="4441872"/>
                </a:moveTo>
                <a:cubicBezTo>
                  <a:pt x="188794" y="3869803"/>
                  <a:pt x="377588" y="3297734"/>
                  <a:pt x="504967" y="3063448"/>
                </a:cubicBezTo>
                <a:cubicBezTo>
                  <a:pt x="632346" y="2829162"/>
                  <a:pt x="652818" y="3229496"/>
                  <a:pt x="764275" y="3036153"/>
                </a:cubicBezTo>
                <a:cubicBezTo>
                  <a:pt x="875732" y="2842810"/>
                  <a:pt x="1073625" y="2076259"/>
                  <a:pt x="1173708" y="1903388"/>
                </a:cubicBezTo>
                <a:cubicBezTo>
                  <a:pt x="1273791" y="1730517"/>
                  <a:pt x="1264693" y="2169520"/>
                  <a:pt x="1364776" y="1998923"/>
                </a:cubicBezTo>
                <a:cubicBezTo>
                  <a:pt x="1464859" y="1828326"/>
                  <a:pt x="1676400" y="1050403"/>
                  <a:pt x="1774209" y="879806"/>
                </a:cubicBezTo>
                <a:cubicBezTo>
                  <a:pt x="1872018" y="709209"/>
                  <a:pt x="1851546" y="1120917"/>
                  <a:pt x="1951630" y="975341"/>
                </a:cubicBezTo>
                <a:cubicBezTo>
                  <a:pt x="2051714" y="829765"/>
                  <a:pt x="2195016" y="-84635"/>
                  <a:pt x="2374711" y="6350"/>
                </a:cubicBezTo>
                <a:cubicBezTo>
                  <a:pt x="2554406" y="97335"/>
                  <a:pt x="2879678" y="1257394"/>
                  <a:pt x="3029803" y="1521251"/>
                </a:cubicBezTo>
                <a:cubicBezTo>
                  <a:pt x="3179928" y="1785108"/>
                  <a:pt x="3173105" y="1334732"/>
                  <a:pt x="3275463" y="1589490"/>
                </a:cubicBezTo>
                <a:cubicBezTo>
                  <a:pt x="3377821" y="1844248"/>
                  <a:pt x="3532495" y="2806415"/>
                  <a:pt x="3643952" y="3049800"/>
                </a:cubicBezTo>
                <a:cubicBezTo>
                  <a:pt x="3755409" y="3293185"/>
                  <a:pt x="3828197" y="2801866"/>
                  <a:pt x="3944203" y="3049800"/>
                </a:cubicBezTo>
                <a:cubicBezTo>
                  <a:pt x="4060209" y="3297734"/>
                  <a:pt x="4200098" y="3917570"/>
                  <a:pt x="4339988" y="4537406"/>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5" name="Flowchart: Connector 4"/>
          <p:cNvSpPr/>
          <p:nvPr/>
        </p:nvSpPr>
        <p:spPr>
          <a:xfrm>
            <a:off x="2789802" y="3866568"/>
            <a:ext cx="360040" cy="360040"/>
          </a:xfrm>
          <a:prstGeom prst="flowChartConnector">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54267E"/>
              </a:solidFill>
              <a:effectLst/>
              <a:uLnTx/>
              <a:uFillTx/>
              <a:latin typeface="Verdana"/>
              <a:ea typeface="+mn-ea"/>
              <a:cs typeface="+mn-cs"/>
            </a:endParaRPr>
          </a:p>
        </p:txBody>
      </p:sp>
      <p:cxnSp>
        <p:nvCxnSpPr>
          <p:cNvPr id="11" name="Straight Connector 10"/>
          <p:cNvCxnSpPr/>
          <p:nvPr/>
        </p:nvCxnSpPr>
        <p:spPr>
          <a:xfrm>
            <a:off x="2969822" y="4226608"/>
            <a:ext cx="0" cy="620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H="1">
            <a:off x="2894750" y="4829690"/>
            <a:ext cx="75072" cy="227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69822" y="4820485"/>
            <a:ext cx="180020" cy="171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H="1" flipV="1">
            <a:off x="2789802" y="4415699"/>
            <a:ext cx="190893" cy="11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2969822" y="4486992"/>
            <a:ext cx="260564" cy="3473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14000" y="251209"/>
            <a:ext cx="7988400" cy="1065125"/>
          </a:xfrm>
          <a:prstGeom prst="rect">
            <a:avLst/>
          </a:prstGeom>
        </p:spPr>
        <p:txBody>
          <a:bodyPr vert="horz" wrap="square" lIns="0" tIns="0" rIns="0" bIns="0" rtlCol="0" anchor="ctr">
            <a:noAutofit/>
          </a:bodyPr>
          <a:lstStyle>
            <a:lvl1pPr algn="l" defTabSz="914400" rtl="0" eaLnBrk="1" latinLnBrk="0" hangingPunct="1">
              <a:lnSpc>
                <a:spcPct val="95000"/>
              </a:lnSpc>
              <a:spcBef>
                <a:spcPct val="0"/>
              </a:spcBef>
              <a:buNone/>
              <a:defRPr sz="2800" b="1" kern="1200" baseline="0">
                <a:solidFill>
                  <a:schemeClr val="bg1"/>
                </a:solidFill>
                <a:latin typeface="+mj-lt"/>
                <a:ea typeface="+mj-ea"/>
                <a:cs typeface="Arial" pitchFamily="34" charset="0"/>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Verdana"/>
                <a:ea typeface="+mj-ea"/>
                <a:cs typeface="Arial" pitchFamily="34" charset="0"/>
              </a:rPr>
              <a:t>ACT: Quitline support</a:t>
            </a:r>
          </a:p>
        </p:txBody>
      </p:sp>
    </p:spTree>
    <p:extLst>
      <p:ext uri="{BB962C8B-B14F-4D97-AF65-F5344CB8AC3E}">
        <p14:creationId xmlns:p14="http://schemas.microsoft.com/office/powerpoint/2010/main" val="54503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45FDC41-8B2B-4C48-A919-F575B82C03C6}"/>
              </a:ext>
            </a:extLst>
          </p:cNvPr>
          <p:cNvSpPr>
            <a:spLocks noGrp="1"/>
          </p:cNvSpPr>
          <p:nvPr>
            <p:ph type="title"/>
          </p:nvPr>
        </p:nvSpPr>
        <p:spPr/>
        <p:txBody>
          <a:bodyPr/>
          <a:lstStyle/>
          <a:p>
            <a:r>
              <a:rPr lang="en-AU" dirty="0"/>
              <a:t>Section 4</a:t>
            </a:r>
          </a:p>
        </p:txBody>
      </p:sp>
      <p:sp>
        <p:nvSpPr>
          <p:cNvPr id="9" name="Flowchart: Alternate Process 8">
            <a:extLst>
              <a:ext uri="{FF2B5EF4-FFF2-40B4-BE49-F238E27FC236}">
                <a16:creationId xmlns:a16="http://schemas.microsoft.com/office/drawing/2014/main" xmlns="" id="{14A64CCB-4AE7-414E-B6DA-BE644DDD33E2}"/>
              </a:ext>
            </a:extLst>
          </p:cNvPr>
          <p:cNvSpPr/>
          <p:nvPr/>
        </p:nvSpPr>
        <p:spPr>
          <a:xfrm>
            <a:off x="1467376" y="3068960"/>
            <a:ext cx="5880158" cy="691698"/>
          </a:xfrm>
          <a:prstGeom prst="flowChartAlternateProcess">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400" b="1" dirty="0">
                <a:solidFill>
                  <a:schemeClr val="tx1"/>
                </a:solidFill>
              </a:rPr>
              <a:t>Smoking cessation aids</a:t>
            </a:r>
          </a:p>
        </p:txBody>
      </p:sp>
    </p:spTree>
    <p:extLst>
      <p:ext uri="{BB962C8B-B14F-4D97-AF65-F5344CB8AC3E}">
        <p14:creationId xmlns:p14="http://schemas.microsoft.com/office/powerpoint/2010/main" val="30577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B88414B5-24BC-4B54-B0D7-9010E0CD4227}"/>
              </a:ext>
            </a:extLst>
          </p:cNvPr>
          <p:cNvSpPr>
            <a:spLocks noGrp="1"/>
          </p:cNvSpPr>
          <p:nvPr>
            <p:ph idx="1"/>
          </p:nvPr>
        </p:nvSpPr>
        <p:spPr>
          <a:xfrm>
            <a:off x="414000" y="1824932"/>
            <a:ext cx="7986910" cy="4064000"/>
          </a:xfrm>
        </p:spPr>
        <p:txBody>
          <a:bodyPr/>
          <a:lstStyle/>
          <a:p>
            <a:r>
              <a:rPr lang="en-AU" dirty="0"/>
              <a:t>Smoking cessation aids give your patients a better chance of quitting</a:t>
            </a:r>
            <a:r>
              <a:rPr lang="en-AU" baseline="30000" dirty="0"/>
              <a:t>10</a:t>
            </a:r>
            <a:r>
              <a:rPr lang="en-AU" dirty="0"/>
              <a:t>.</a:t>
            </a:r>
          </a:p>
          <a:p>
            <a:endParaRPr lang="en-AU" dirty="0"/>
          </a:p>
        </p:txBody>
      </p:sp>
      <p:sp>
        <p:nvSpPr>
          <p:cNvPr id="5" name="Title 4">
            <a:extLst>
              <a:ext uri="{FF2B5EF4-FFF2-40B4-BE49-F238E27FC236}">
                <a16:creationId xmlns:a16="http://schemas.microsoft.com/office/drawing/2014/main" xmlns="" id="{9D98D398-AF22-4C83-9C94-542109591D5C}"/>
              </a:ext>
            </a:extLst>
          </p:cNvPr>
          <p:cNvSpPr>
            <a:spLocks noGrp="1"/>
          </p:cNvSpPr>
          <p:nvPr>
            <p:ph type="title"/>
          </p:nvPr>
        </p:nvSpPr>
        <p:spPr/>
        <p:txBody>
          <a:bodyPr/>
          <a:lstStyle/>
          <a:p>
            <a:r>
              <a:rPr lang="en-AU" dirty="0"/>
              <a:t>Smoking cessation aids</a:t>
            </a:r>
          </a:p>
        </p:txBody>
      </p:sp>
      <p:graphicFrame>
        <p:nvGraphicFramePr>
          <p:cNvPr id="4" name="Diagram 3">
            <a:extLst>
              <a:ext uri="{FF2B5EF4-FFF2-40B4-BE49-F238E27FC236}">
                <a16:creationId xmlns:a16="http://schemas.microsoft.com/office/drawing/2014/main" xmlns="" id="{125F42B3-6885-4953-980B-5CCA752FB42C}"/>
              </a:ext>
            </a:extLst>
          </p:cNvPr>
          <p:cNvGraphicFramePr/>
          <p:nvPr>
            <p:extLst>
              <p:ext uri="{D42A27DB-BD31-4B8C-83A1-F6EECF244321}">
                <p14:modId xmlns:p14="http://schemas.microsoft.com/office/powerpoint/2010/main" val="46390967"/>
              </p:ext>
            </p:extLst>
          </p:nvPr>
        </p:nvGraphicFramePr>
        <p:xfrm>
          <a:off x="1259632"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xmlns="" id="{3E185E98-8C89-4558-8331-42103F029838}"/>
              </a:ext>
            </a:extLst>
          </p:cNvPr>
          <p:cNvSpPr txBox="1"/>
          <p:nvPr/>
        </p:nvSpPr>
        <p:spPr>
          <a:xfrm>
            <a:off x="1644352" y="6100645"/>
            <a:ext cx="4896544" cy="307777"/>
          </a:xfrm>
          <a:prstGeom prst="rect">
            <a:avLst/>
          </a:prstGeom>
          <a:noFill/>
        </p:spPr>
        <p:txBody>
          <a:bodyPr wrap="square" rtlCol="0">
            <a:spAutoFit/>
          </a:bodyPr>
          <a:lstStyle/>
          <a:p>
            <a:r>
              <a:rPr lang="en-AU" sz="1400" dirty="0"/>
              <a:t>10. NSW Health, 2015</a:t>
            </a:r>
          </a:p>
        </p:txBody>
      </p:sp>
    </p:spTree>
    <p:extLst>
      <p:ext uri="{BB962C8B-B14F-4D97-AF65-F5344CB8AC3E}">
        <p14:creationId xmlns:p14="http://schemas.microsoft.com/office/powerpoint/2010/main" val="2262631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9ADD9D6-FE81-40D5-ABFC-89FE49FE4A18}"/>
              </a:ext>
            </a:extLst>
          </p:cNvPr>
          <p:cNvSpPr>
            <a:spLocks noGrp="1"/>
          </p:cNvSpPr>
          <p:nvPr>
            <p:ph type="title"/>
          </p:nvPr>
        </p:nvSpPr>
        <p:spPr/>
        <p:txBody>
          <a:bodyPr/>
          <a:lstStyle/>
          <a:p>
            <a:r>
              <a:rPr lang="en-AU" dirty="0"/>
              <a:t>Carbon monoxide monitor</a:t>
            </a:r>
          </a:p>
        </p:txBody>
      </p:sp>
      <p:sp>
        <p:nvSpPr>
          <p:cNvPr id="13" name="Rectangle: Rounded Corners 12">
            <a:extLst>
              <a:ext uri="{FF2B5EF4-FFF2-40B4-BE49-F238E27FC236}">
                <a16:creationId xmlns:a16="http://schemas.microsoft.com/office/drawing/2014/main" xmlns="" id="{E3F8FF80-9E9C-4F0E-AA24-35234FED692E}"/>
              </a:ext>
            </a:extLst>
          </p:cNvPr>
          <p:cNvSpPr/>
          <p:nvPr/>
        </p:nvSpPr>
        <p:spPr>
          <a:xfrm>
            <a:off x="827585" y="2095759"/>
            <a:ext cx="4392488" cy="473852"/>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lvl="0"/>
            <a:r>
              <a:rPr lang="en-AU" sz="1600" dirty="0">
                <a:solidFill>
                  <a:prstClr val="black"/>
                </a:solidFill>
                <a:cs typeface="Calibri" panose="020F0502020204030204" pitchFamily="34" charset="0"/>
              </a:rPr>
              <a:t>Hand-held non-invasive monitor. </a:t>
            </a:r>
          </a:p>
          <a:p>
            <a:pPr lvl="0"/>
            <a:endParaRPr lang="en-AU" sz="1600" dirty="0">
              <a:solidFill>
                <a:prstClr val="black"/>
              </a:solidFill>
              <a:cs typeface="Calibri" panose="020F0502020204030204" pitchFamily="34" charset="0"/>
            </a:endParaRPr>
          </a:p>
          <a:p>
            <a:pPr lvl="0"/>
            <a:endParaRPr lang="en-AU" sz="1600" dirty="0">
              <a:solidFill>
                <a:prstClr val="black"/>
              </a:solidFill>
              <a:cs typeface="Calibri" panose="020F0502020204030204" pitchFamily="34" charset="0"/>
            </a:endParaRPr>
          </a:p>
        </p:txBody>
      </p:sp>
      <p:sp>
        <p:nvSpPr>
          <p:cNvPr id="17" name="TextBox 16">
            <a:extLst>
              <a:ext uri="{FF2B5EF4-FFF2-40B4-BE49-F238E27FC236}">
                <a16:creationId xmlns:a16="http://schemas.microsoft.com/office/drawing/2014/main" xmlns="" id="{EBD6211E-2EF0-43A7-B232-A3228E89F3CF}"/>
              </a:ext>
            </a:extLst>
          </p:cNvPr>
          <p:cNvSpPr txBox="1"/>
          <p:nvPr/>
        </p:nvSpPr>
        <p:spPr>
          <a:xfrm>
            <a:off x="414000" y="1556792"/>
            <a:ext cx="5094104" cy="369332"/>
          </a:xfrm>
          <a:prstGeom prst="rect">
            <a:avLst/>
          </a:prstGeom>
          <a:noFill/>
        </p:spPr>
        <p:txBody>
          <a:bodyPr wrap="square" rtlCol="0">
            <a:spAutoFit/>
          </a:bodyPr>
          <a:lstStyle/>
          <a:p>
            <a:r>
              <a:rPr lang="en-AU" b="1" dirty="0">
                <a:solidFill>
                  <a:schemeClr val="bg2"/>
                </a:solidFill>
              </a:rPr>
              <a:t>What is it?</a:t>
            </a:r>
            <a:endParaRPr lang="en-AU" dirty="0"/>
          </a:p>
        </p:txBody>
      </p:sp>
      <p:sp>
        <p:nvSpPr>
          <p:cNvPr id="2" name="Rectangle: Rounded Corners 1">
            <a:extLst>
              <a:ext uri="{FF2B5EF4-FFF2-40B4-BE49-F238E27FC236}">
                <a16:creationId xmlns:a16="http://schemas.microsoft.com/office/drawing/2014/main" xmlns="" id="{220A7053-E9D6-4A89-9715-5BDA09800F72}"/>
              </a:ext>
            </a:extLst>
          </p:cNvPr>
          <p:cNvSpPr/>
          <p:nvPr/>
        </p:nvSpPr>
        <p:spPr>
          <a:xfrm>
            <a:off x="827585" y="2729064"/>
            <a:ext cx="4392488" cy="930319"/>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lvl="0"/>
            <a:r>
              <a:rPr lang="en-AU" sz="1600" dirty="0">
                <a:solidFill>
                  <a:prstClr val="black"/>
                </a:solidFill>
                <a:cs typeface="Calibri" panose="020F0502020204030204" pitchFamily="34" charset="0"/>
              </a:rPr>
              <a:t>Shows the amount of carbon monoxide in a person’s breath and bloodstream. </a:t>
            </a:r>
          </a:p>
        </p:txBody>
      </p:sp>
      <p:sp>
        <p:nvSpPr>
          <p:cNvPr id="11" name="Rectangle: Rounded Corners 10">
            <a:extLst>
              <a:ext uri="{FF2B5EF4-FFF2-40B4-BE49-F238E27FC236}">
                <a16:creationId xmlns:a16="http://schemas.microsoft.com/office/drawing/2014/main" xmlns="" id="{41E51355-6803-4386-99AB-AE78C663EB33}"/>
              </a:ext>
            </a:extLst>
          </p:cNvPr>
          <p:cNvSpPr/>
          <p:nvPr/>
        </p:nvSpPr>
        <p:spPr>
          <a:xfrm>
            <a:off x="847796" y="3877078"/>
            <a:ext cx="4392488" cy="800763"/>
          </a:xfrm>
          <a:prstGeom prst="round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lvl="0"/>
            <a:r>
              <a:rPr lang="en-AU" sz="1600" dirty="0">
                <a:solidFill>
                  <a:prstClr val="black"/>
                </a:solidFill>
                <a:cs typeface="Calibri" panose="020F0502020204030204" pitchFamily="34" charset="0"/>
              </a:rPr>
              <a:t>Does not measure alcohol, cannabis or any other substances.</a:t>
            </a:r>
            <a:endParaRPr lang="en-AU" sz="1200" dirty="0">
              <a:solidFill>
                <a:prstClr val="black"/>
              </a:solidFill>
              <a:ea typeface="Cambria" panose="02040503050406030204" pitchFamily="18"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xmlns="" id="{9B701114-FE93-4A5F-BC15-BA9FFBE1792A}"/>
              </a:ext>
            </a:extLst>
          </p:cNvPr>
          <p:cNvSpPr/>
          <p:nvPr/>
        </p:nvSpPr>
        <p:spPr>
          <a:xfrm>
            <a:off x="854318" y="4856020"/>
            <a:ext cx="5373866" cy="1161419"/>
          </a:xfrm>
          <a:prstGeom prst="wedgeRoundRectCallou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US" sz="1600" b="1" dirty="0">
                <a:solidFill>
                  <a:schemeClr val="tx1"/>
                </a:solidFill>
              </a:rPr>
              <a:t>Use it as a motivational tool to show patients the effects of smoking (and quitting) on their carbon monoxide levels.</a:t>
            </a:r>
            <a:endParaRPr lang="en-AU" sz="1600" b="1" dirty="0">
              <a:solidFill>
                <a:schemeClr val="tx1"/>
              </a:solidFill>
            </a:endParaRPr>
          </a:p>
        </p:txBody>
      </p:sp>
      <p:pic>
        <p:nvPicPr>
          <p:cNvPr id="1026" name="Picture 2" descr="Image result for smokerlyzer micro">
            <a:extLst>
              <a:ext uri="{FF2B5EF4-FFF2-40B4-BE49-F238E27FC236}">
                <a16:creationId xmlns:a16="http://schemas.microsoft.com/office/drawing/2014/main" xmlns="" id="{EEFB3858-EE1E-4C71-96FA-A2A7341CF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497" y="1556792"/>
            <a:ext cx="2780100" cy="469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0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1"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45FDC41-8B2B-4C48-A919-F575B82C03C6}"/>
              </a:ext>
            </a:extLst>
          </p:cNvPr>
          <p:cNvSpPr>
            <a:spLocks noGrp="1"/>
          </p:cNvSpPr>
          <p:nvPr>
            <p:ph type="title"/>
          </p:nvPr>
        </p:nvSpPr>
        <p:spPr/>
        <p:txBody>
          <a:bodyPr/>
          <a:lstStyle/>
          <a:p>
            <a:r>
              <a:rPr lang="en-AU" dirty="0"/>
              <a:t>Section 1</a:t>
            </a:r>
          </a:p>
        </p:txBody>
      </p:sp>
      <p:sp>
        <p:nvSpPr>
          <p:cNvPr id="9" name="Flowchart: Alternate Process 8">
            <a:extLst>
              <a:ext uri="{FF2B5EF4-FFF2-40B4-BE49-F238E27FC236}">
                <a16:creationId xmlns:a16="http://schemas.microsoft.com/office/drawing/2014/main" xmlns="" id="{14A64CCB-4AE7-414E-B6DA-BE644DDD33E2}"/>
              </a:ext>
            </a:extLst>
          </p:cNvPr>
          <p:cNvSpPr/>
          <p:nvPr/>
        </p:nvSpPr>
        <p:spPr>
          <a:xfrm>
            <a:off x="1467376" y="2780928"/>
            <a:ext cx="6200968" cy="1440160"/>
          </a:xfrm>
          <a:prstGeom prst="flowChartAlternateProcess">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400" b="1" dirty="0">
                <a:solidFill>
                  <a:schemeClr val="tx1"/>
                </a:solidFill>
              </a:rPr>
              <a:t>Why deliver smoking cessation interventions to people with cancer?</a:t>
            </a:r>
          </a:p>
        </p:txBody>
      </p:sp>
    </p:spTree>
    <p:extLst>
      <p:ext uri="{BB962C8B-B14F-4D97-AF65-F5344CB8AC3E}">
        <p14:creationId xmlns:p14="http://schemas.microsoft.com/office/powerpoint/2010/main" val="30900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4450370-831D-432C-9846-F4A4882669B5}"/>
              </a:ext>
            </a:extLst>
          </p:cNvPr>
          <p:cNvSpPr>
            <a:spLocks noGrp="1"/>
          </p:cNvSpPr>
          <p:nvPr>
            <p:ph type="title"/>
          </p:nvPr>
        </p:nvSpPr>
        <p:spPr/>
        <p:txBody>
          <a:bodyPr/>
          <a:lstStyle/>
          <a:p>
            <a:r>
              <a:rPr lang="en-AU" dirty="0"/>
              <a:t>How to use a carbon monoxide monitor</a:t>
            </a:r>
          </a:p>
        </p:txBody>
      </p:sp>
      <p:sp>
        <p:nvSpPr>
          <p:cNvPr id="4" name="Content Placeholder 3">
            <a:extLst>
              <a:ext uri="{FF2B5EF4-FFF2-40B4-BE49-F238E27FC236}">
                <a16:creationId xmlns:a16="http://schemas.microsoft.com/office/drawing/2014/main" xmlns="" id="{7EB63150-7F24-4A5C-886E-FE0348DFF0EE}"/>
              </a:ext>
            </a:extLst>
          </p:cNvPr>
          <p:cNvSpPr>
            <a:spLocks noGrp="1"/>
          </p:cNvSpPr>
          <p:nvPr>
            <p:ph sz="half" idx="1"/>
          </p:nvPr>
        </p:nvSpPr>
        <p:spPr>
          <a:xfrm>
            <a:off x="414000" y="1587600"/>
            <a:ext cx="6318240" cy="4313238"/>
          </a:xfrm>
        </p:spPr>
        <p:txBody>
          <a:bodyPr/>
          <a:lstStyle/>
          <a:p>
            <a:pPr marL="457200" indent="-457200">
              <a:spcBef>
                <a:spcPts val="0"/>
              </a:spcBef>
              <a:spcAft>
                <a:spcPts val="1200"/>
              </a:spcAft>
              <a:buAutoNum type="arabicPeriod"/>
            </a:pPr>
            <a:r>
              <a:rPr lang="en-AU" sz="1800" dirty="0"/>
              <a:t>Attach D-piece and plastic mouthpiece</a:t>
            </a:r>
          </a:p>
          <a:p>
            <a:pPr marL="457200" indent="-457200">
              <a:spcBef>
                <a:spcPts val="0"/>
              </a:spcBef>
              <a:spcAft>
                <a:spcPts val="1200"/>
              </a:spcAft>
              <a:buAutoNum type="arabicPeriod"/>
            </a:pPr>
            <a:r>
              <a:rPr lang="en-AU" sz="1800" dirty="0"/>
              <a:t>Turn on the power button at the top</a:t>
            </a:r>
          </a:p>
          <a:p>
            <a:pPr marL="457200" indent="-457200">
              <a:spcBef>
                <a:spcPts val="0"/>
              </a:spcBef>
              <a:spcAft>
                <a:spcPts val="1200"/>
              </a:spcAft>
              <a:buAutoNum type="arabicPeriod"/>
            </a:pPr>
            <a:r>
              <a:rPr lang="en-AU" sz="1800" dirty="0"/>
              <a:t>Press ‘Breath Test’ symbol on screen</a:t>
            </a:r>
          </a:p>
          <a:p>
            <a:pPr marL="457200" indent="-457200">
              <a:spcBef>
                <a:spcPts val="0"/>
              </a:spcBef>
              <a:spcAft>
                <a:spcPts val="1200"/>
              </a:spcAft>
              <a:buAutoNum type="arabicPeriod"/>
            </a:pPr>
            <a:r>
              <a:rPr lang="en-AU" sz="1800" dirty="0"/>
              <a:t>Inhale and hold breath for 15 seconds; then </a:t>
            </a:r>
            <a:br>
              <a:rPr lang="en-AU" sz="1800" dirty="0"/>
            </a:br>
            <a:r>
              <a:rPr lang="en-AU" sz="1800" dirty="0"/>
              <a:t>count down</a:t>
            </a:r>
          </a:p>
          <a:p>
            <a:pPr marL="457200" indent="-457200">
              <a:spcBef>
                <a:spcPts val="0"/>
              </a:spcBef>
              <a:spcAft>
                <a:spcPts val="1200"/>
              </a:spcAft>
              <a:buAutoNum type="arabicPeriod"/>
            </a:pPr>
            <a:r>
              <a:rPr lang="en-AU" sz="1800" dirty="0"/>
              <a:t>Blow slowly, emptying lungs</a:t>
            </a:r>
          </a:p>
          <a:p>
            <a:pPr marL="457200" indent="-457200">
              <a:spcBef>
                <a:spcPts val="0"/>
              </a:spcBef>
              <a:spcAft>
                <a:spcPts val="1200"/>
              </a:spcAft>
              <a:buAutoNum type="arabicPeriod"/>
            </a:pPr>
            <a:r>
              <a:rPr lang="en-AU" sz="1800" dirty="0"/>
              <a:t>Explain result to patient using visual chart</a:t>
            </a:r>
          </a:p>
          <a:p>
            <a:pPr marL="457200" indent="-457200">
              <a:spcBef>
                <a:spcPts val="0"/>
              </a:spcBef>
              <a:spcAft>
                <a:spcPts val="1200"/>
              </a:spcAft>
              <a:buAutoNum type="arabicPeriod"/>
            </a:pPr>
            <a:r>
              <a:rPr lang="en-AU" sz="1800" dirty="0"/>
              <a:t>Record results and remove D-piece</a:t>
            </a:r>
          </a:p>
          <a:p>
            <a:pPr marL="457200" indent="-457200">
              <a:spcBef>
                <a:spcPts val="0"/>
              </a:spcBef>
              <a:spcAft>
                <a:spcPts val="1200"/>
              </a:spcAft>
              <a:buAutoNum type="arabicPeriod"/>
            </a:pPr>
            <a:r>
              <a:rPr lang="en-AU" sz="1800" dirty="0"/>
              <a:t>Use non-alcoholic wipes to clean </a:t>
            </a:r>
          </a:p>
          <a:p>
            <a:pPr marL="457200" indent="-457200">
              <a:spcBef>
                <a:spcPts val="0"/>
              </a:spcBef>
              <a:spcAft>
                <a:spcPts val="1200"/>
              </a:spcAft>
              <a:buAutoNum type="arabicPeriod"/>
            </a:pPr>
            <a:endParaRPr lang="en-AU" dirty="0"/>
          </a:p>
        </p:txBody>
      </p:sp>
      <p:pic>
        <p:nvPicPr>
          <p:cNvPr id="9" name="Picture 2" descr="Image result for smokerlyzer micro">
            <a:extLst>
              <a:ext uri="{FF2B5EF4-FFF2-40B4-BE49-F238E27FC236}">
                <a16:creationId xmlns:a16="http://schemas.microsoft.com/office/drawing/2014/main" xmlns="" id="{83228400-0F87-4785-A3E3-D9DF1E6767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506451"/>
            <a:ext cx="2688299"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56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7">
            <a:extLst>
              <a:ext uri="{FF2B5EF4-FFF2-40B4-BE49-F238E27FC236}">
                <a16:creationId xmlns:a16="http://schemas.microsoft.com/office/drawing/2014/main" xmlns="" id="{ED4A0460-ABF4-4168-A436-9833C5D8E31C}"/>
              </a:ext>
            </a:extLst>
          </p:cNvPr>
          <p:cNvSpPr>
            <a:spLocks noGrp="1"/>
          </p:cNvSpPr>
          <p:nvPr>
            <p:ph type="title"/>
          </p:nvPr>
        </p:nvSpPr>
        <p:spPr>
          <a:solidFill>
            <a:schemeClr val="accent1"/>
          </a:solidFill>
        </p:spPr>
        <p:txBody>
          <a:bodyPr/>
          <a:lstStyle/>
          <a:p>
            <a:r>
              <a:rPr lang="en-US" dirty="0">
                <a:solidFill>
                  <a:schemeClr val="bg1"/>
                </a:solidFill>
                <a:latin typeface="+mn-lt"/>
              </a:rPr>
              <a:t>Nicotine replacement </a:t>
            </a:r>
            <a:r>
              <a:rPr lang="en-US" dirty="0">
                <a:latin typeface="+mn-lt"/>
              </a:rPr>
              <a:t>t</a:t>
            </a:r>
            <a:r>
              <a:rPr lang="en-US" dirty="0">
                <a:solidFill>
                  <a:schemeClr val="bg1"/>
                </a:solidFill>
                <a:latin typeface="+mn-lt"/>
              </a:rPr>
              <a:t>herapy (NRT)</a:t>
            </a:r>
          </a:p>
        </p:txBody>
      </p:sp>
      <p:sp>
        <p:nvSpPr>
          <p:cNvPr id="3" name="TextBox 2">
            <a:extLst>
              <a:ext uri="{FF2B5EF4-FFF2-40B4-BE49-F238E27FC236}">
                <a16:creationId xmlns:a16="http://schemas.microsoft.com/office/drawing/2014/main" xmlns="" id="{A6266496-72CF-4D98-B7A1-6E9D0700AC9F}"/>
              </a:ext>
            </a:extLst>
          </p:cNvPr>
          <p:cNvSpPr txBox="1"/>
          <p:nvPr/>
        </p:nvSpPr>
        <p:spPr>
          <a:xfrm>
            <a:off x="1763688" y="2420888"/>
            <a:ext cx="5544616" cy="432048"/>
          </a:xfrm>
          <a:prstGeom prst="rect">
            <a:avLst/>
          </a:prstGeom>
          <a:noFill/>
        </p:spPr>
        <p:txBody>
          <a:bodyPr wrap="square" rtlCol="0">
            <a:spAutoFit/>
          </a:bodyPr>
          <a:lstStyle/>
          <a:p>
            <a:endParaRPr lang="en-AU" dirty="0"/>
          </a:p>
        </p:txBody>
      </p:sp>
      <p:sp>
        <p:nvSpPr>
          <p:cNvPr id="4" name="Rectangle: Rounded Corners 3">
            <a:extLst>
              <a:ext uri="{FF2B5EF4-FFF2-40B4-BE49-F238E27FC236}">
                <a16:creationId xmlns:a16="http://schemas.microsoft.com/office/drawing/2014/main" xmlns="" id="{CA69AAE3-8396-40E5-8C7E-7B3A8A551B5F}"/>
              </a:ext>
            </a:extLst>
          </p:cNvPr>
          <p:cNvSpPr/>
          <p:nvPr/>
        </p:nvSpPr>
        <p:spPr>
          <a:xfrm>
            <a:off x="712515" y="5193454"/>
            <a:ext cx="7988300" cy="76053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1600" b="1" dirty="0">
                <a:solidFill>
                  <a:schemeClr val="tx1"/>
                </a:solidFill>
              </a:rPr>
              <a:t>Reduce cravings and withdrawal symptoms by providing nicotine without the harmful components of tobacco.</a:t>
            </a:r>
            <a:r>
              <a:rPr lang="en-AU" sz="1600" b="1" baseline="30000" dirty="0">
                <a:solidFill>
                  <a:schemeClr val="tx1"/>
                </a:solidFill>
              </a:rPr>
              <a:t>10</a:t>
            </a:r>
          </a:p>
        </p:txBody>
      </p:sp>
      <p:graphicFrame>
        <p:nvGraphicFramePr>
          <p:cNvPr id="6" name="Diagram 5">
            <a:extLst>
              <a:ext uri="{FF2B5EF4-FFF2-40B4-BE49-F238E27FC236}">
                <a16:creationId xmlns:a16="http://schemas.microsoft.com/office/drawing/2014/main" xmlns="" id="{22F67A10-35AA-4C68-914E-93433F4EAD15}"/>
              </a:ext>
            </a:extLst>
          </p:cNvPr>
          <p:cNvGraphicFramePr/>
          <p:nvPr/>
        </p:nvGraphicFramePr>
        <p:xfrm>
          <a:off x="594705" y="1218805"/>
          <a:ext cx="788258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3ABC8865-B96F-4E03-A843-5EFB5AAB68FE}"/>
              </a:ext>
            </a:extLst>
          </p:cNvPr>
          <p:cNvSpPr txBox="1"/>
          <p:nvPr/>
        </p:nvSpPr>
        <p:spPr>
          <a:xfrm>
            <a:off x="1403648" y="6299014"/>
            <a:ext cx="4896544" cy="307777"/>
          </a:xfrm>
          <a:prstGeom prst="rect">
            <a:avLst/>
          </a:prstGeom>
          <a:noFill/>
        </p:spPr>
        <p:txBody>
          <a:bodyPr wrap="square" rtlCol="0">
            <a:spAutoFit/>
          </a:bodyPr>
          <a:lstStyle/>
          <a:p>
            <a:r>
              <a:rPr lang="en-AU" sz="1400" dirty="0"/>
              <a:t>10. NSW Health, 2015</a:t>
            </a:r>
          </a:p>
        </p:txBody>
      </p:sp>
    </p:spTree>
    <p:extLst>
      <p:ext uri="{BB962C8B-B14F-4D97-AF65-F5344CB8AC3E}">
        <p14:creationId xmlns:p14="http://schemas.microsoft.com/office/powerpoint/2010/main" val="366208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083F08B-E048-4A1D-BDBA-C6B8C85463A3}"/>
              </a:ext>
            </a:extLst>
          </p:cNvPr>
          <p:cNvSpPr>
            <a:spLocks noGrp="1"/>
          </p:cNvSpPr>
          <p:nvPr>
            <p:ph type="title"/>
          </p:nvPr>
        </p:nvSpPr>
        <p:spPr/>
        <p:txBody>
          <a:bodyPr/>
          <a:lstStyle/>
          <a:p>
            <a:r>
              <a:rPr lang="en-AU" dirty="0"/>
              <a:t>Using nicotine replacement therapies</a:t>
            </a:r>
          </a:p>
        </p:txBody>
      </p:sp>
      <p:sp>
        <p:nvSpPr>
          <p:cNvPr id="2" name="Content Placeholder 1">
            <a:extLst>
              <a:ext uri="{FF2B5EF4-FFF2-40B4-BE49-F238E27FC236}">
                <a16:creationId xmlns:a16="http://schemas.microsoft.com/office/drawing/2014/main" xmlns="" id="{DDE9A6C8-EBEE-4AA6-B844-75DD2C1389CB}"/>
              </a:ext>
            </a:extLst>
          </p:cNvPr>
          <p:cNvSpPr>
            <a:spLocks noGrp="1"/>
          </p:cNvSpPr>
          <p:nvPr>
            <p:ph sz="quarter" idx="21"/>
          </p:nvPr>
        </p:nvSpPr>
        <p:spPr>
          <a:xfrm>
            <a:off x="5004048" y="2217505"/>
            <a:ext cx="3528392" cy="3947798"/>
          </a:xfrm>
        </p:spPr>
        <p:txBody>
          <a:bodyPr/>
          <a:lstStyle/>
          <a:p>
            <a:pPr marL="285750" indent="-285750">
              <a:spcAft>
                <a:spcPts val="2400"/>
              </a:spcAft>
              <a:buFont typeface="Arial" panose="020B0604020202020204" pitchFamily="34" charset="0"/>
              <a:buChar char="•"/>
            </a:pPr>
            <a:r>
              <a:rPr lang="en-AU" dirty="0"/>
              <a:t>NRT can increase the chances of a successful quit attempt by 50 to 60%</a:t>
            </a:r>
            <a:r>
              <a:rPr lang="en-AU" baseline="30000" dirty="0"/>
              <a:t>11</a:t>
            </a:r>
          </a:p>
          <a:p>
            <a:pPr marL="285750" indent="-285750">
              <a:spcAft>
                <a:spcPts val="2400"/>
              </a:spcAft>
              <a:buFont typeface="Arial" panose="020B0604020202020204" pitchFamily="34" charset="0"/>
              <a:buChar char="•"/>
            </a:pPr>
            <a:r>
              <a:rPr lang="en-AU" b="0" dirty="0"/>
              <a:t>Combining NRT with a telephone support, such as Quitline, gives the best results.</a:t>
            </a:r>
            <a:r>
              <a:rPr lang="en-AU" b="0" baseline="30000" dirty="0"/>
              <a:t>9</a:t>
            </a:r>
          </a:p>
          <a:p>
            <a:endParaRPr lang="en-AU" dirty="0"/>
          </a:p>
        </p:txBody>
      </p:sp>
      <p:pic>
        <p:nvPicPr>
          <p:cNvPr id="6" name="Picture Placeholder 5">
            <a:extLst>
              <a:ext uri="{FF2B5EF4-FFF2-40B4-BE49-F238E27FC236}">
                <a16:creationId xmlns:a16="http://schemas.microsoft.com/office/drawing/2014/main" xmlns="" id="{B5F43896-7904-4A96-9A7A-687E7434E8C6}"/>
              </a:ext>
            </a:extLst>
          </p:cNvPr>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tretch>
            <a:fillRect/>
          </a:stretch>
        </p:blipFill>
        <p:spPr>
          <a:xfrm>
            <a:off x="421240" y="2060848"/>
            <a:ext cx="4409531" cy="2939687"/>
          </a:xfrm>
        </p:spPr>
      </p:pic>
      <p:sp>
        <p:nvSpPr>
          <p:cNvPr id="3" name="TextBox 2">
            <a:extLst>
              <a:ext uri="{FF2B5EF4-FFF2-40B4-BE49-F238E27FC236}">
                <a16:creationId xmlns:a16="http://schemas.microsoft.com/office/drawing/2014/main" xmlns="" id="{8281EA9F-3481-4698-93EA-317F6470D75B}"/>
              </a:ext>
            </a:extLst>
          </p:cNvPr>
          <p:cNvSpPr txBox="1"/>
          <p:nvPr/>
        </p:nvSpPr>
        <p:spPr>
          <a:xfrm>
            <a:off x="1403648" y="6198366"/>
            <a:ext cx="5832648" cy="523220"/>
          </a:xfrm>
          <a:prstGeom prst="rect">
            <a:avLst/>
          </a:prstGeom>
          <a:noFill/>
        </p:spPr>
        <p:txBody>
          <a:bodyPr wrap="square" rtlCol="0">
            <a:spAutoFit/>
          </a:bodyPr>
          <a:lstStyle/>
          <a:p>
            <a:r>
              <a:rPr lang="en-AU" sz="1400" dirty="0"/>
              <a:t>9. Hartmann-Boyce et al., 2019; 11. Hartmann-Boyce et al., 2018.</a:t>
            </a:r>
          </a:p>
        </p:txBody>
      </p:sp>
    </p:spTree>
    <p:extLst>
      <p:ext uri="{BB962C8B-B14F-4D97-AF65-F5344CB8AC3E}">
        <p14:creationId xmlns:p14="http://schemas.microsoft.com/office/powerpoint/2010/main" val="3134017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45FDC41-8B2B-4C48-A919-F575B82C03C6}"/>
              </a:ext>
            </a:extLst>
          </p:cNvPr>
          <p:cNvSpPr>
            <a:spLocks noGrp="1"/>
          </p:cNvSpPr>
          <p:nvPr>
            <p:ph type="title"/>
          </p:nvPr>
        </p:nvSpPr>
        <p:spPr/>
        <p:txBody>
          <a:bodyPr/>
          <a:lstStyle/>
          <a:p>
            <a:r>
              <a:rPr lang="en-AU" dirty="0"/>
              <a:t>Section 5</a:t>
            </a:r>
          </a:p>
        </p:txBody>
      </p:sp>
      <p:sp>
        <p:nvSpPr>
          <p:cNvPr id="9" name="Flowchart: Alternate Process 8">
            <a:extLst>
              <a:ext uri="{FF2B5EF4-FFF2-40B4-BE49-F238E27FC236}">
                <a16:creationId xmlns:a16="http://schemas.microsoft.com/office/drawing/2014/main" xmlns="" id="{14A64CCB-4AE7-414E-B6DA-BE644DDD33E2}"/>
              </a:ext>
            </a:extLst>
          </p:cNvPr>
          <p:cNvSpPr/>
          <p:nvPr/>
        </p:nvSpPr>
        <p:spPr>
          <a:xfrm>
            <a:off x="1467376" y="3068960"/>
            <a:ext cx="5880158" cy="1224136"/>
          </a:xfrm>
          <a:prstGeom prst="flowChartAlternateProcess">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400" b="1" dirty="0">
                <a:solidFill>
                  <a:schemeClr val="tx1"/>
                </a:solidFill>
              </a:rPr>
              <a:t>Skills practice: Delivering the </a:t>
            </a:r>
            <a:br>
              <a:rPr lang="en-AU" sz="2400" b="1" dirty="0">
                <a:solidFill>
                  <a:schemeClr val="tx1"/>
                </a:solidFill>
              </a:rPr>
            </a:br>
            <a:r>
              <a:rPr lang="en-AU" sz="2400" b="1" dirty="0">
                <a:solidFill>
                  <a:schemeClr val="tx1"/>
                </a:solidFill>
              </a:rPr>
              <a:t>3As Brief Intervention</a:t>
            </a:r>
          </a:p>
        </p:txBody>
      </p:sp>
    </p:spTree>
    <p:extLst>
      <p:ext uri="{BB962C8B-B14F-4D97-AF65-F5344CB8AC3E}">
        <p14:creationId xmlns:p14="http://schemas.microsoft.com/office/powerpoint/2010/main" val="10542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B62D5CEB-C0D7-428E-84BC-DC79B1EE35D9}"/>
              </a:ext>
            </a:extLst>
          </p:cNvPr>
          <p:cNvGraphicFramePr>
            <a:graphicFrameLocks noGrp="1"/>
          </p:cNvGraphicFramePr>
          <p:nvPr>
            <p:ph idx="1"/>
            <p:extLst>
              <p:ext uri="{D42A27DB-BD31-4B8C-83A1-F6EECF244321}">
                <p14:modId xmlns:p14="http://schemas.microsoft.com/office/powerpoint/2010/main" val="672455111"/>
              </p:ext>
            </p:extLst>
          </p:nvPr>
        </p:nvGraphicFramePr>
        <p:xfrm>
          <a:off x="414338" y="1587500"/>
          <a:ext cx="7986712" cy="430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7ECF5B06-762A-46D2-8171-DEE78E58E762}"/>
              </a:ext>
            </a:extLst>
          </p:cNvPr>
          <p:cNvSpPr>
            <a:spLocks noGrp="1"/>
          </p:cNvSpPr>
          <p:nvPr>
            <p:ph type="title"/>
          </p:nvPr>
        </p:nvSpPr>
        <p:spPr/>
        <p:txBody>
          <a:bodyPr/>
          <a:lstStyle/>
          <a:p>
            <a:r>
              <a:rPr lang="en-AU" dirty="0"/>
              <a:t>Skills practice</a:t>
            </a:r>
          </a:p>
        </p:txBody>
      </p:sp>
    </p:spTree>
    <p:extLst>
      <p:ext uri="{BB962C8B-B14F-4D97-AF65-F5344CB8AC3E}">
        <p14:creationId xmlns:p14="http://schemas.microsoft.com/office/powerpoint/2010/main" val="322627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9E8F0A60-BD7F-4ADE-883A-6960C0AD2058}"/>
              </a:ext>
            </a:extLst>
          </p:cNvPr>
          <p:cNvSpPr>
            <a:spLocks noGrp="1"/>
          </p:cNvSpPr>
          <p:nvPr>
            <p:ph idx="1"/>
          </p:nvPr>
        </p:nvSpPr>
        <p:spPr>
          <a:xfrm>
            <a:off x="414000" y="1587600"/>
            <a:ext cx="7986910" cy="4505696"/>
          </a:xfrm>
        </p:spPr>
        <p:txBody>
          <a:bodyPr/>
          <a:lstStyle/>
          <a:p>
            <a:pPr marL="457200" indent="-457200">
              <a:spcAft>
                <a:spcPts val="1800"/>
              </a:spcAft>
              <a:buFont typeface="+mj-lt"/>
              <a:buAutoNum type="arabicPeriod"/>
            </a:pPr>
            <a:r>
              <a:rPr lang="en-AU" sz="2000" b="1" dirty="0"/>
              <a:t>ASK</a:t>
            </a:r>
            <a:r>
              <a:rPr lang="en-AU" sz="2000" dirty="0"/>
              <a:t>: </a:t>
            </a:r>
            <a:r>
              <a:rPr lang="en-AU" sz="2000" dirty="0">
                <a:ea typeface="Cambria" panose="02040503050406030204" pitchFamily="18" charset="0"/>
                <a:cs typeface="Times New Roman" panose="02020603050405020304" pitchFamily="18" charset="0"/>
              </a:rPr>
              <a:t>Have you smoked/used tobacco in the last 30 days</a:t>
            </a:r>
            <a:r>
              <a:rPr lang="en-AU" sz="2000" dirty="0"/>
              <a:t>?</a:t>
            </a:r>
          </a:p>
          <a:p>
            <a:pPr marL="457200" indent="-457200">
              <a:spcAft>
                <a:spcPts val="1800"/>
              </a:spcAft>
              <a:buAutoNum type="arabicPeriod"/>
            </a:pPr>
            <a:r>
              <a:rPr lang="en-AU" sz="2000" b="1" dirty="0"/>
              <a:t>ADVISE</a:t>
            </a:r>
            <a:r>
              <a:rPr lang="en-AU" sz="2000" dirty="0"/>
              <a:t>: The benefits of quitting, and the harms of continuing to smoke after diagnosis. </a:t>
            </a:r>
          </a:p>
          <a:p>
            <a:pPr marL="457200" indent="-457200">
              <a:spcAft>
                <a:spcPts val="1800"/>
              </a:spcAft>
              <a:buAutoNum type="arabicPeriod"/>
            </a:pPr>
            <a:r>
              <a:rPr lang="en-AU" sz="2000" b="1" dirty="0"/>
              <a:t>ACT:</a:t>
            </a:r>
            <a:r>
              <a:rPr lang="en-AU" sz="2000" dirty="0"/>
              <a:t> Refer to Quitline.</a:t>
            </a:r>
          </a:p>
        </p:txBody>
      </p:sp>
      <p:sp>
        <p:nvSpPr>
          <p:cNvPr id="5" name="Title 4">
            <a:extLst>
              <a:ext uri="{FF2B5EF4-FFF2-40B4-BE49-F238E27FC236}">
                <a16:creationId xmlns:a16="http://schemas.microsoft.com/office/drawing/2014/main" xmlns="" id="{EE15C5FF-C3CE-42B5-9184-9B617E9BD48D}"/>
              </a:ext>
            </a:extLst>
          </p:cNvPr>
          <p:cNvSpPr>
            <a:spLocks noGrp="1"/>
          </p:cNvSpPr>
          <p:nvPr>
            <p:ph type="title"/>
          </p:nvPr>
        </p:nvSpPr>
        <p:spPr/>
        <p:txBody>
          <a:bodyPr/>
          <a:lstStyle/>
          <a:p>
            <a:r>
              <a:rPr lang="en-AU" dirty="0"/>
              <a:t>Delivering the 3As Brief Intervention</a:t>
            </a:r>
          </a:p>
        </p:txBody>
      </p:sp>
      <p:graphicFrame>
        <p:nvGraphicFramePr>
          <p:cNvPr id="3" name="Diagram 2">
            <a:extLst>
              <a:ext uri="{FF2B5EF4-FFF2-40B4-BE49-F238E27FC236}">
                <a16:creationId xmlns:a16="http://schemas.microsoft.com/office/drawing/2014/main" xmlns="" id="{3B946648-AE5C-4627-93B6-6D8BB5317FA8}"/>
              </a:ext>
            </a:extLst>
          </p:cNvPr>
          <p:cNvGraphicFramePr/>
          <p:nvPr/>
        </p:nvGraphicFramePr>
        <p:xfrm>
          <a:off x="964978" y="3140968"/>
          <a:ext cx="688495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025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BAF260-E137-4727-93E0-1BA2274793A3}"/>
              </a:ext>
            </a:extLst>
          </p:cNvPr>
          <p:cNvSpPr>
            <a:spLocks noGrp="1"/>
          </p:cNvSpPr>
          <p:nvPr>
            <p:ph type="title"/>
          </p:nvPr>
        </p:nvSpPr>
        <p:spPr/>
        <p:txBody>
          <a:bodyPr/>
          <a:lstStyle/>
          <a:p>
            <a:r>
              <a:rPr lang="en-AU" dirty="0"/>
              <a:t>3As Brief Intervention review</a:t>
            </a:r>
          </a:p>
        </p:txBody>
      </p:sp>
      <p:graphicFrame>
        <p:nvGraphicFramePr>
          <p:cNvPr id="6" name="Content Placeholder 3">
            <a:extLst>
              <a:ext uri="{FF2B5EF4-FFF2-40B4-BE49-F238E27FC236}">
                <a16:creationId xmlns:a16="http://schemas.microsoft.com/office/drawing/2014/main" xmlns="" id="{3FE78F9E-6B66-4824-B00D-ED2C636C1EC3}"/>
              </a:ext>
            </a:extLst>
          </p:cNvPr>
          <p:cNvGraphicFramePr>
            <a:graphicFrameLocks/>
          </p:cNvGraphicFramePr>
          <p:nvPr>
            <p:extLst>
              <p:ext uri="{D42A27DB-BD31-4B8C-83A1-F6EECF244321}">
                <p14:modId xmlns:p14="http://schemas.microsoft.com/office/powerpoint/2010/main" val="226971363"/>
              </p:ext>
            </p:extLst>
          </p:nvPr>
        </p:nvGraphicFramePr>
        <p:xfrm>
          <a:off x="251518" y="1196752"/>
          <a:ext cx="8478482" cy="4810064"/>
        </p:xfrm>
        <a:graphic>
          <a:graphicData uri="http://schemas.openxmlformats.org/drawingml/2006/table">
            <a:tbl>
              <a:tblPr firstRow="1" bandRow="1">
                <a:tableStyleId>{5C22544A-7EE6-4342-B048-85BDC9FD1C3A}</a:tableStyleId>
              </a:tblPr>
              <a:tblGrid>
                <a:gridCol w="2788532">
                  <a:extLst>
                    <a:ext uri="{9D8B030D-6E8A-4147-A177-3AD203B41FA5}">
                      <a16:colId xmlns:a16="http://schemas.microsoft.com/office/drawing/2014/main" xmlns="" val="2841648926"/>
                    </a:ext>
                  </a:extLst>
                </a:gridCol>
                <a:gridCol w="2844975">
                  <a:extLst>
                    <a:ext uri="{9D8B030D-6E8A-4147-A177-3AD203B41FA5}">
                      <a16:colId xmlns:a16="http://schemas.microsoft.com/office/drawing/2014/main" xmlns="" val="3726903483"/>
                    </a:ext>
                  </a:extLst>
                </a:gridCol>
                <a:gridCol w="2844975">
                  <a:extLst>
                    <a:ext uri="{9D8B030D-6E8A-4147-A177-3AD203B41FA5}">
                      <a16:colId xmlns:a16="http://schemas.microsoft.com/office/drawing/2014/main" xmlns="" val="3069630997"/>
                    </a:ext>
                  </a:extLst>
                </a:gridCol>
              </a:tblGrid>
              <a:tr h="338314">
                <a:tc>
                  <a:txBody>
                    <a:bodyPr/>
                    <a:lstStyle/>
                    <a:p>
                      <a:pPr algn="ctr">
                        <a:spcAft>
                          <a:spcPts val="0"/>
                        </a:spcAft>
                      </a:pPr>
                      <a:r>
                        <a:rPr lang="en-AU" sz="2000" b="1" dirty="0">
                          <a:effectLst/>
                          <a:latin typeface="+mn-lt"/>
                          <a:ea typeface="Cambria" panose="02040503050406030204" pitchFamily="18" charset="0"/>
                          <a:cs typeface="Times New Roman" panose="02020603050405020304" pitchFamily="18" charset="0"/>
                        </a:rPr>
                        <a:t>ASK</a:t>
                      </a:r>
                    </a:p>
                  </a:txBody>
                  <a:tcPr marL="68580" marR="68580" marT="0" marB="0" anchor="ctr"/>
                </a:tc>
                <a:tc>
                  <a:txBody>
                    <a:bodyPr/>
                    <a:lstStyle/>
                    <a:p>
                      <a:pPr algn="ctr">
                        <a:spcAft>
                          <a:spcPts val="0"/>
                        </a:spcAft>
                      </a:pPr>
                      <a:r>
                        <a:rPr lang="en-AU" sz="2000" b="1" dirty="0">
                          <a:effectLst/>
                          <a:latin typeface="+mn-lt"/>
                          <a:ea typeface="Cambria" panose="02040503050406030204" pitchFamily="18" charset="0"/>
                          <a:cs typeface="Times New Roman" panose="02020603050405020304" pitchFamily="18" charset="0"/>
                        </a:rPr>
                        <a:t>ADVISE</a:t>
                      </a:r>
                    </a:p>
                  </a:txBody>
                  <a:tcPr marL="68580" marR="68580" marT="0" marB="0" anchor="ctr"/>
                </a:tc>
                <a:tc>
                  <a:txBody>
                    <a:bodyPr/>
                    <a:lstStyle/>
                    <a:p>
                      <a:pPr algn="ctr">
                        <a:spcAft>
                          <a:spcPts val="0"/>
                        </a:spcAft>
                      </a:pPr>
                      <a:r>
                        <a:rPr lang="en-AU" sz="2000" b="1" dirty="0">
                          <a:effectLst/>
                          <a:latin typeface="+mn-lt"/>
                          <a:ea typeface="Cambria" panose="02040503050406030204" pitchFamily="18" charset="0"/>
                          <a:cs typeface="Times New Roman" panose="02020603050405020304" pitchFamily="18" charset="0"/>
                        </a:rPr>
                        <a:t>ACT</a:t>
                      </a:r>
                      <a:r>
                        <a:rPr lang="en-AU" sz="2000" dirty="0">
                          <a:effectLst/>
                          <a:latin typeface="+mn-lt"/>
                          <a:ea typeface="Cambria" panose="020405030504060302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xmlns="" val="3320612053"/>
                  </a:ext>
                </a:extLst>
              </a:tr>
              <a:tr h="4471750">
                <a:tc>
                  <a:txBody>
                    <a:bodyPr/>
                    <a:lstStyle/>
                    <a:p>
                      <a:pPr marL="285750" indent="-285750" algn="l">
                        <a:spcAft>
                          <a:spcPts val="0"/>
                        </a:spcAft>
                        <a:buFont typeface="Wingdings" panose="05000000000000000000" pitchFamily="2" charset="2"/>
                        <a:buChar char="Ø"/>
                      </a:pPr>
                      <a:endParaRPr lang="en-AU" sz="1400" i="1"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b="1" i="0" dirty="0">
                          <a:effectLst/>
                          <a:latin typeface="+mj-lt"/>
                          <a:ea typeface="Cambria" panose="02040503050406030204" pitchFamily="18" charset="0"/>
                          <a:cs typeface="Times New Roman" panose="02020603050405020304" pitchFamily="18" charset="0"/>
                        </a:rPr>
                        <a:t>Primary question:</a:t>
                      </a:r>
                    </a:p>
                    <a:p>
                      <a:pPr marL="0" indent="0" algn="l">
                        <a:spcAft>
                          <a:spcPts val="0"/>
                        </a:spcAft>
                        <a:buFont typeface="Courier New" panose="02070309020205020404" pitchFamily="49" charset="0"/>
                        <a:buNone/>
                      </a:pPr>
                      <a:endParaRPr lang="en-AU" sz="1400" i="1"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i="1" dirty="0">
                          <a:effectLst/>
                          <a:latin typeface="+mj-lt"/>
                          <a:ea typeface="Cambria" panose="02040503050406030204" pitchFamily="18" charset="0"/>
                          <a:cs typeface="Times New Roman" panose="02020603050405020304" pitchFamily="18" charset="0"/>
                        </a:rPr>
                        <a:t>“</a:t>
                      </a:r>
                      <a:r>
                        <a:rPr lang="en-AU" sz="1400" i="0" dirty="0">
                          <a:effectLst/>
                          <a:latin typeface="+mj-lt"/>
                          <a:ea typeface="Cambria" panose="02040503050406030204" pitchFamily="18" charset="0"/>
                          <a:cs typeface="Times New Roman" panose="02020603050405020304" pitchFamily="18" charset="0"/>
                        </a:rPr>
                        <a:t>Have</a:t>
                      </a:r>
                      <a:r>
                        <a:rPr lang="en-AU" sz="1400" i="0" baseline="0" dirty="0">
                          <a:effectLst/>
                          <a:latin typeface="+mj-lt"/>
                          <a:ea typeface="Cambria" panose="02040503050406030204" pitchFamily="18" charset="0"/>
                          <a:cs typeface="Times New Roman" panose="02020603050405020304" pitchFamily="18" charset="0"/>
                        </a:rPr>
                        <a:t> you</a:t>
                      </a:r>
                      <a:r>
                        <a:rPr lang="en-AU" sz="1400" i="0" dirty="0">
                          <a:effectLst/>
                          <a:latin typeface="+mj-lt"/>
                          <a:ea typeface="Cambria" panose="02040503050406030204" pitchFamily="18" charset="0"/>
                          <a:cs typeface="Times New Roman" panose="02020603050405020304" pitchFamily="18" charset="0"/>
                        </a:rPr>
                        <a:t> smoked/used </a:t>
                      </a:r>
                      <a:r>
                        <a:rPr lang="en-AU" sz="1400" i="0" baseline="0" dirty="0">
                          <a:effectLst/>
                          <a:latin typeface="+mj-lt"/>
                          <a:ea typeface="Cambria" panose="02040503050406030204" pitchFamily="18" charset="0"/>
                          <a:cs typeface="Times New Roman" panose="02020603050405020304" pitchFamily="18" charset="0"/>
                        </a:rPr>
                        <a:t>tobacco in the last 30 </a:t>
                      </a:r>
                    </a:p>
                    <a:p>
                      <a:pPr marL="0" indent="0" algn="l">
                        <a:spcAft>
                          <a:spcPts val="0"/>
                        </a:spcAft>
                        <a:buFont typeface="Courier New" panose="02070309020205020404" pitchFamily="49" charset="0"/>
                        <a:buNone/>
                      </a:pPr>
                      <a:r>
                        <a:rPr lang="en-AU" sz="1400" i="0" baseline="0" dirty="0">
                          <a:effectLst/>
                          <a:latin typeface="+mj-lt"/>
                          <a:ea typeface="Cambria" panose="02040503050406030204" pitchFamily="18" charset="0"/>
                          <a:cs typeface="Times New Roman" panose="02020603050405020304" pitchFamily="18" charset="0"/>
                        </a:rPr>
                        <a:t>days</a:t>
                      </a:r>
                      <a:r>
                        <a:rPr lang="en-AU" sz="1400" i="0" dirty="0">
                          <a:effectLst/>
                          <a:latin typeface="+mj-lt"/>
                          <a:ea typeface="Cambria" panose="020405030504060302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AU" sz="1400" i="1" dirty="0">
                          <a:effectLst/>
                          <a:latin typeface="+mj-lt"/>
                          <a:ea typeface="Cambria" panose="02040503050406030204" pitchFamily="18" charset="0"/>
                          <a:cs typeface="Times New Roman" panose="02020603050405020304" pitchFamily="18" charset="0"/>
                        </a:rPr>
                        <a:t>(including</a:t>
                      </a:r>
                      <a:r>
                        <a:rPr lang="en-AU" sz="1400" i="1" baseline="0" dirty="0">
                          <a:effectLst/>
                          <a:latin typeface="+mj-lt"/>
                          <a:ea typeface="Cambria" panose="02040503050406030204" pitchFamily="18" charset="0"/>
                          <a:cs typeface="Times New Roman" panose="02020603050405020304" pitchFamily="18" charset="0"/>
                        </a:rPr>
                        <a:t> cigarettes, waterpipe, cigars, cannabis with tobacco)</a:t>
                      </a:r>
                      <a:endParaRPr lang="en-AU" sz="1400" i="1"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endParaRPr lang="en-AU" sz="1400" b="1" i="1"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b="1" i="0" dirty="0">
                          <a:effectLst/>
                          <a:latin typeface="+mj-lt"/>
                          <a:ea typeface="Cambria" panose="02040503050406030204" pitchFamily="18" charset="0"/>
                          <a:cs typeface="Times New Roman" panose="02020603050405020304" pitchFamily="18" charset="0"/>
                        </a:rPr>
                        <a:t>Follow-up questions:</a:t>
                      </a: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AU" sz="1400" i="0" dirty="0">
                          <a:effectLst/>
                          <a:latin typeface="+mj-lt"/>
                          <a:ea typeface="Cambria" panose="02040503050406030204" pitchFamily="18" charset="0"/>
                          <a:cs typeface="Times New Roman" panose="02020603050405020304" pitchFamily="18" charset="0"/>
                        </a:rPr>
                        <a:t>“Do</a:t>
                      </a:r>
                      <a:r>
                        <a:rPr lang="en-AU" sz="1400" i="0" baseline="0" dirty="0">
                          <a:effectLst/>
                          <a:latin typeface="+mj-lt"/>
                          <a:ea typeface="Cambria" panose="02040503050406030204" pitchFamily="18" charset="0"/>
                          <a:cs typeface="Times New Roman" panose="02020603050405020304" pitchFamily="18" charset="0"/>
                        </a:rPr>
                        <a:t> you smoke daily or occasionally?”(&lt;30 days)</a:t>
                      </a: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i="0" dirty="0">
                          <a:effectLst/>
                          <a:latin typeface="+mj-lt"/>
                          <a:ea typeface="Cambria" panose="02040503050406030204" pitchFamily="18" charset="0"/>
                          <a:cs typeface="Times New Roman" panose="02020603050405020304" pitchFamily="18" charset="0"/>
                        </a:rPr>
                        <a:t>“Have</a:t>
                      </a:r>
                      <a:r>
                        <a:rPr lang="en-AU" sz="1400" i="0" baseline="0" dirty="0">
                          <a:effectLst/>
                          <a:latin typeface="+mj-lt"/>
                          <a:ea typeface="Cambria" panose="02040503050406030204" pitchFamily="18" charset="0"/>
                          <a:cs typeface="Times New Roman" panose="02020603050405020304" pitchFamily="18" charset="0"/>
                        </a:rPr>
                        <a:t> you ever smoked tobacco?”</a:t>
                      </a: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i="1" dirty="0">
                          <a:effectLst/>
                          <a:latin typeface="+mj-lt"/>
                          <a:ea typeface="Cambria" panose="02040503050406030204" pitchFamily="18" charset="0"/>
                          <a:cs typeface="Times New Roman" panose="02020603050405020304" pitchFamily="18" charset="0"/>
                        </a:rPr>
                        <a:t> </a:t>
                      </a:r>
                      <a:endParaRPr lang="en-AU" sz="1400" dirty="0">
                        <a:effectLst/>
                        <a:latin typeface="+mj-lt"/>
                        <a:ea typeface="Cambria" panose="02040503050406030204" pitchFamily="18" charset="0"/>
                        <a:cs typeface="Times New Roman" panose="02020603050405020304" pitchFamily="18" charset="0"/>
                      </a:endParaRPr>
                    </a:p>
                  </a:txBody>
                  <a:tcPr marL="68580" marR="68580" marT="0" marB="0"/>
                </a:tc>
                <a:tc>
                  <a:txBody>
                    <a:bodyPr/>
                    <a:lstStyle/>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i="0" dirty="0">
                          <a:effectLst/>
                          <a:latin typeface="+mj-lt"/>
                          <a:ea typeface="Cambria" panose="02040503050406030204" pitchFamily="18" charset="0"/>
                          <a:cs typeface="Times New Roman" panose="02020603050405020304" pitchFamily="18" charset="0"/>
                        </a:rPr>
                        <a:t>“Giving up smoking can help your cancer treatment work better.”</a:t>
                      </a:r>
                      <a:r>
                        <a:rPr lang="en-AU" sz="1400" i="0" baseline="30000" dirty="0">
                          <a:effectLst/>
                          <a:latin typeface="+mj-lt"/>
                          <a:ea typeface="Cambria" panose="02040503050406030204" pitchFamily="18" charset="0"/>
                          <a:cs typeface="Times New Roman" panose="02020603050405020304" pitchFamily="18" charset="0"/>
                        </a:rPr>
                        <a:t>1</a:t>
                      </a:r>
                    </a:p>
                    <a:p>
                      <a:pPr marL="0" indent="0" algn="l">
                        <a:spcAft>
                          <a:spcPts val="0"/>
                        </a:spcAft>
                        <a:buFont typeface="Courier New" panose="02070309020205020404" pitchFamily="49" charset="0"/>
                        <a:buNone/>
                      </a:pPr>
                      <a:endParaRPr lang="en-AU" sz="1400" i="0" baseline="3000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endParaRPr lang="en-AU" sz="1400" i="0" baseline="30000" dirty="0">
                        <a:effectLst/>
                        <a:latin typeface="+mj-lt"/>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AU" sz="1400" i="0" kern="1200" dirty="0">
                          <a:solidFill>
                            <a:schemeClr val="dk1"/>
                          </a:solidFill>
                          <a:effectLst/>
                          <a:latin typeface="+mn-lt"/>
                          <a:ea typeface="Cambria" panose="02040503050406030204" pitchFamily="18" charset="0"/>
                          <a:cs typeface="Times New Roman" panose="02020603050405020304" pitchFamily="18" charset="0"/>
                        </a:rPr>
                        <a:t>“Quitting smoking increases your chances of survival.”</a:t>
                      </a:r>
                      <a:r>
                        <a:rPr lang="en-AU" sz="1400" i="0" kern="1200" baseline="30000" dirty="0">
                          <a:solidFill>
                            <a:schemeClr val="dk1"/>
                          </a:solidFill>
                          <a:effectLst/>
                          <a:latin typeface="+mn-lt"/>
                          <a:ea typeface="Cambria" panose="02040503050406030204" pitchFamily="18" charset="0"/>
                          <a:cs typeface="Times New Roman" panose="02020603050405020304" pitchFamily="18" charset="0"/>
                        </a:rPr>
                        <a:t>1</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AU" sz="1400" i="0" kern="1200" baseline="30000" dirty="0">
                        <a:solidFill>
                          <a:schemeClr val="dk1"/>
                        </a:solidFill>
                        <a:effectLst/>
                        <a:latin typeface="+mn-lt"/>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AU" sz="1400" i="0" kern="1200" dirty="0">
                        <a:solidFill>
                          <a:schemeClr val="dk1"/>
                        </a:solidFill>
                        <a:effectLst/>
                        <a:latin typeface="+mn-lt"/>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AU" sz="1400" i="0" kern="1200" dirty="0">
                          <a:solidFill>
                            <a:schemeClr val="dk1"/>
                          </a:solidFill>
                          <a:effectLst/>
                          <a:latin typeface="+mn-lt"/>
                          <a:ea typeface="Cambria" panose="02040503050406030204" pitchFamily="18" charset="0"/>
                          <a:cs typeface="Times New Roman" panose="02020603050405020304" pitchFamily="18" charset="0"/>
                        </a:rPr>
                        <a:t>“Quitting now reduces the chance of complications.”</a:t>
                      </a:r>
                      <a:r>
                        <a:rPr lang="en-AU" sz="1400" i="0" kern="1200" baseline="30000" dirty="0">
                          <a:solidFill>
                            <a:schemeClr val="dk1"/>
                          </a:solidFill>
                          <a:effectLst/>
                          <a:latin typeface="+mn-lt"/>
                          <a:ea typeface="Cambria" panose="02040503050406030204" pitchFamily="18" charset="0"/>
                          <a:cs typeface="Times New Roman" panose="02020603050405020304" pitchFamily="18" charset="0"/>
                        </a:rPr>
                        <a:t>2</a:t>
                      </a: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i="0" dirty="0">
                          <a:effectLst/>
                          <a:latin typeface="+mj-lt"/>
                          <a:ea typeface="Cambria" panose="02040503050406030204" pitchFamily="18" charset="0"/>
                          <a:cs typeface="Times New Roman" panose="02020603050405020304" pitchFamily="18" charset="0"/>
                        </a:rPr>
                        <a:t>“Tobacco and nicotine </a:t>
                      </a:r>
                      <a:br>
                        <a:rPr lang="en-AU" sz="1400" i="0" dirty="0">
                          <a:effectLst/>
                          <a:latin typeface="+mj-lt"/>
                          <a:ea typeface="Cambria" panose="02040503050406030204" pitchFamily="18" charset="0"/>
                          <a:cs typeface="Times New Roman" panose="02020603050405020304" pitchFamily="18" charset="0"/>
                        </a:rPr>
                      </a:br>
                      <a:r>
                        <a:rPr lang="en-AU" sz="1400" i="0" dirty="0">
                          <a:effectLst/>
                          <a:latin typeface="+mj-lt"/>
                          <a:ea typeface="Cambria" panose="02040503050406030204" pitchFamily="18" charset="0"/>
                          <a:cs typeface="Times New Roman" panose="02020603050405020304" pitchFamily="18" charset="0"/>
                        </a:rPr>
                        <a:t>can make cancer more aggressive.”</a:t>
                      </a:r>
                      <a:r>
                        <a:rPr lang="en-AU" sz="1400" i="0" baseline="30000" dirty="0">
                          <a:effectLst/>
                          <a:latin typeface="+mj-lt"/>
                          <a:ea typeface="Cambria" panose="02040503050406030204" pitchFamily="18" charset="0"/>
                          <a:cs typeface="Times New Roman" panose="02020603050405020304" pitchFamily="18" charset="0"/>
                        </a:rPr>
                        <a:t>4</a:t>
                      </a: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endParaRPr lang="en-AU" sz="1400" i="1" dirty="0">
                        <a:effectLst/>
                        <a:latin typeface="+mj-lt"/>
                        <a:ea typeface="Cambria" panose="02040503050406030204" pitchFamily="18" charset="0"/>
                        <a:cs typeface="Times New Roman" panose="02020603050405020304" pitchFamily="18" charset="0"/>
                      </a:endParaRPr>
                    </a:p>
                  </a:txBody>
                  <a:tcPr marL="68580" marR="68580" marT="0" marB="0"/>
                </a:tc>
                <a:tc>
                  <a:txBody>
                    <a:bodyPr/>
                    <a:lstStyle/>
                    <a:p>
                      <a:pPr marL="285750" indent="-285750" algn="l">
                        <a:spcAft>
                          <a:spcPts val="0"/>
                        </a:spcAft>
                        <a:buFont typeface="Courier New" panose="02070309020205020404" pitchFamily="49" charset="0"/>
                        <a:buChar char="o"/>
                      </a:pPr>
                      <a:endParaRPr lang="en-AU" sz="1400" i="1"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US" sz="1400" i="0" dirty="0">
                          <a:effectLst/>
                          <a:latin typeface="+mj-lt"/>
                          <a:ea typeface="Cambria" panose="02040503050406030204" pitchFamily="18" charset="0"/>
                          <a:cs typeface="Times New Roman" panose="02020603050405020304" pitchFamily="18" charset="0"/>
                        </a:rPr>
                        <a:t>“We refer all cancer patients who smoke to NSW Quitline.” </a:t>
                      </a: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kern="1200" dirty="0">
                          <a:solidFill>
                            <a:schemeClr val="dk1"/>
                          </a:solidFill>
                          <a:effectLst/>
                          <a:latin typeface="+mj-lt"/>
                          <a:ea typeface="+mn-ea"/>
                          <a:cs typeface="+mn-cs"/>
                        </a:rPr>
                        <a:t>“It’s easy for me to make a referral on your behalf and they will be in contact with you in the next 48 hrs.” </a:t>
                      </a: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p>
                      <a:pPr marL="0" indent="0" algn="l">
                        <a:spcAft>
                          <a:spcPts val="0"/>
                        </a:spcAft>
                        <a:buFont typeface="Courier New" panose="02070309020205020404" pitchFamily="49" charset="0"/>
                        <a:buNone/>
                      </a:pPr>
                      <a:r>
                        <a:rPr lang="en-AU" sz="1400" i="0" dirty="0">
                          <a:effectLst/>
                          <a:latin typeface="+mj-lt"/>
                          <a:ea typeface="Cambria" panose="02040503050406030204" pitchFamily="18" charset="0"/>
                          <a:cs typeface="Times New Roman" panose="02020603050405020304" pitchFamily="18" charset="0"/>
                        </a:rPr>
                        <a:t>“Using a phone support service like Quitline can increase your chances of quitting by up to 60%. </a:t>
                      </a:r>
                      <a:br>
                        <a:rPr lang="en-AU" sz="1400" i="0" dirty="0">
                          <a:effectLst/>
                          <a:latin typeface="+mj-lt"/>
                          <a:ea typeface="Cambria" panose="02040503050406030204" pitchFamily="18" charset="0"/>
                          <a:cs typeface="Times New Roman" panose="02020603050405020304" pitchFamily="18" charset="0"/>
                        </a:rPr>
                      </a:br>
                      <a:r>
                        <a:rPr lang="en-AU" sz="1400" i="0" dirty="0">
                          <a:effectLst/>
                          <a:latin typeface="+mj-lt"/>
                          <a:ea typeface="Cambria" panose="02040503050406030204" pitchFamily="18" charset="0"/>
                          <a:cs typeface="Times New Roman" panose="02020603050405020304" pitchFamily="18" charset="0"/>
                        </a:rPr>
                        <a:t>I’ll refer you now.”</a:t>
                      </a:r>
                    </a:p>
                    <a:p>
                      <a:pPr marL="0" indent="0" algn="l">
                        <a:spcAft>
                          <a:spcPts val="0"/>
                        </a:spcAft>
                        <a:buFont typeface="Courier New" panose="02070309020205020404" pitchFamily="49" charset="0"/>
                        <a:buNone/>
                      </a:pPr>
                      <a:endParaRPr lang="en-AU" sz="1400" i="0" dirty="0">
                        <a:effectLst/>
                        <a:latin typeface="+mj-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86033269"/>
                  </a:ext>
                </a:extLst>
              </a:tr>
            </a:tbl>
          </a:graphicData>
        </a:graphic>
      </p:graphicFrame>
      <p:sp>
        <p:nvSpPr>
          <p:cNvPr id="4" name="TextBox 3">
            <a:extLst>
              <a:ext uri="{FF2B5EF4-FFF2-40B4-BE49-F238E27FC236}">
                <a16:creationId xmlns:a16="http://schemas.microsoft.com/office/drawing/2014/main" xmlns="" id="{4E518AFB-EAB3-40F1-B831-B030C31101FE}"/>
              </a:ext>
            </a:extLst>
          </p:cNvPr>
          <p:cNvSpPr txBox="1"/>
          <p:nvPr/>
        </p:nvSpPr>
        <p:spPr>
          <a:xfrm>
            <a:off x="1187624" y="6189558"/>
            <a:ext cx="5832648" cy="523220"/>
          </a:xfrm>
          <a:prstGeom prst="rect">
            <a:avLst/>
          </a:prstGeom>
          <a:noFill/>
        </p:spPr>
        <p:txBody>
          <a:bodyPr wrap="square" rtlCol="0">
            <a:spAutoFit/>
          </a:bodyPr>
          <a:lstStyle/>
          <a:p>
            <a:r>
              <a:rPr lang="en-AU" sz="1400" dirty="0"/>
              <a:t>1. US Dept Health, 2014; 2. Bjarnason et al., 2009; 4. </a:t>
            </a:r>
            <a:r>
              <a:rPr lang="en-AU" sz="1400" dirty="0" err="1"/>
              <a:t>Sobus</a:t>
            </a:r>
            <a:r>
              <a:rPr lang="en-AU" sz="1400" dirty="0"/>
              <a:t> &amp; Warren, 2014.</a:t>
            </a:r>
          </a:p>
        </p:txBody>
      </p:sp>
    </p:spTree>
    <p:extLst>
      <p:ext uri="{BB962C8B-B14F-4D97-AF65-F5344CB8AC3E}">
        <p14:creationId xmlns:p14="http://schemas.microsoft.com/office/powerpoint/2010/main" val="179744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0EF9F19-67FC-491C-AB41-E7873014824D}"/>
              </a:ext>
            </a:extLst>
          </p:cNvPr>
          <p:cNvSpPr>
            <a:spLocks noGrp="1"/>
          </p:cNvSpPr>
          <p:nvPr>
            <p:ph type="title"/>
          </p:nvPr>
        </p:nvSpPr>
        <p:spPr/>
        <p:txBody>
          <a:bodyPr/>
          <a:lstStyle/>
          <a:p>
            <a:r>
              <a:rPr lang="en-AU" dirty="0">
                <a:solidFill>
                  <a:srgbClr val="54267E"/>
                </a:solidFill>
              </a:rPr>
              <a:t>Case study 1: Jim</a:t>
            </a:r>
            <a:r>
              <a:rPr lang="en-AU" dirty="0"/>
              <a:t/>
            </a:r>
            <a:br>
              <a:rPr lang="en-AU" dirty="0"/>
            </a:br>
            <a:endParaRPr lang="en-AU" dirty="0"/>
          </a:p>
        </p:txBody>
      </p:sp>
      <p:sp>
        <p:nvSpPr>
          <p:cNvPr id="6" name="Flowchart: Alternate Process 5">
            <a:extLst>
              <a:ext uri="{FF2B5EF4-FFF2-40B4-BE49-F238E27FC236}">
                <a16:creationId xmlns:a16="http://schemas.microsoft.com/office/drawing/2014/main" xmlns="" id="{FFB90D6B-A676-4E1B-A26D-3689B4422B95}"/>
              </a:ext>
            </a:extLst>
          </p:cNvPr>
          <p:cNvSpPr/>
          <p:nvPr/>
        </p:nvSpPr>
        <p:spPr>
          <a:xfrm>
            <a:off x="414000" y="1066428"/>
            <a:ext cx="4230009" cy="4882852"/>
          </a:xfrm>
          <a:prstGeom prst="flowChartAlternateProcess">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lnSpc>
                <a:spcPct val="150000"/>
              </a:lnSpc>
            </a:pPr>
            <a:r>
              <a:rPr lang="en-US" sz="1600" dirty="0">
                <a:solidFill>
                  <a:schemeClr val="bg2"/>
                </a:solidFill>
              </a:rPr>
              <a:t>Jim is a 57-year-old retired builder who has recently been diagnosed with lung cancer. Jim has smoked 10 to 15 cigarettes a day since the age of 20 and has had many previous quit attempts. </a:t>
            </a:r>
            <a:br>
              <a:rPr lang="en-US" sz="1600" dirty="0">
                <a:solidFill>
                  <a:schemeClr val="bg2"/>
                </a:solidFill>
              </a:rPr>
            </a:br>
            <a:r>
              <a:rPr lang="en-US" sz="1600" dirty="0">
                <a:solidFill>
                  <a:schemeClr val="bg2"/>
                </a:solidFill>
              </a:rPr>
              <a:t>Jim has been visiting the hospital  frequently and thinks that because he has a cancer diagnosis, the damage of smoking is already done and it’s not worth giving </a:t>
            </a:r>
            <a:br>
              <a:rPr lang="en-US" sz="1600" dirty="0">
                <a:solidFill>
                  <a:schemeClr val="bg2"/>
                </a:solidFill>
              </a:rPr>
            </a:br>
            <a:r>
              <a:rPr lang="en-US" sz="1600" dirty="0">
                <a:solidFill>
                  <a:schemeClr val="bg2"/>
                </a:solidFill>
              </a:rPr>
              <a:t>up now.</a:t>
            </a:r>
          </a:p>
          <a:p>
            <a:pPr algn="ctr"/>
            <a:endParaRPr lang="en-US" sz="1200" b="1" dirty="0">
              <a:solidFill>
                <a:schemeClr val="bg2"/>
              </a:solidFill>
            </a:endParaRPr>
          </a:p>
        </p:txBody>
      </p:sp>
      <p:pic>
        <p:nvPicPr>
          <p:cNvPr id="7" name="Picture 6">
            <a:extLst>
              <a:ext uri="{FF2B5EF4-FFF2-40B4-BE49-F238E27FC236}">
                <a16:creationId xmlns:a16="http://schemas.microsoft.com/office/drawing/2014/main" xmlns="" id="{D0C596CC-D7A0-468B-8E17-21202D64D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066428"/>
            <a:ext cx="3151671" cy="4725144"/>
          </a:xfrm>
          <a:prstGeom prst="rect">
            <a:avLst/>
          </a:prstGeom>
        </p:spPr>
      </p:pic>
    </p:spTree>
    <p:extLst>
      <p:ext uri="{BB962C8B-B14F-4D97-AF65-F5344CB8AC3E}">
        <p14:creationId xmlns:p14="http://schemas.microsoft.com/office/powerpoint/2010/main" val="1046284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2459B0-B379-4B69-A518-E566BEE3F9E9}"/>
              </a:ext>
            </a:extLst>
          </p:cNvPr>
          <p:cNvSpPr>
            <a:spLocks noGrp="1"/>
          </p:cNvSpPr>
          <p:nvPr>
            <p:ph type="title"/>
          </p:nvPr>
        </p:nvSpPr>
        <p:spPr>
          <a:xfrm>
            <a:off x="351864" y="251209"/>
            <a:ext cx="8050536" cy="1065125"/>
          </a:xfrm>
        </p:spPr>
        <p:txBody>
          <a:bodyPr/>
          <a:lstStyle/>
          <a:p>
            <a:r>
              <a:rPr lang="en-AU" dirty="0">
                <a:solidFill>
                  <a:schemeClr val="accent1"/>
                </a:solidFill>
              </a:rPr>
              <a:t>Case study 2: Julie</a:t>
            </a:r>
          </a:p>
        </p:txBody>
      </p:sp>
      <p:sp>
        <p:nvSpPr>
          <p:cNvPr id="5" name="Flowchart: Alternate Process 4">
            <a:extLst>
              <a:ext uri="{FF2B5EF4-FFF2-40B4-BE49-F238E27FC236}">
                <a16:creationId xmlns:a16="http://schemas.microsoft.com/office/drawing/2014/main" xmlns="" id="{DB197A38-6A92-48B0-9EDD-7A56C9B5F3F9}"/>
              </a:ext>
            </a:extLst>
          </p:cNvPr>
          <p:cNvSpPr/>
          <p:nvPr/>
        </p:nvSpPr>
        <p:spPr>
          <a:xfrm>
            <a:off x="4643502" y="1315597"/>
            <a:ext cx="4248978" cy="4642292"/>
          </a:xfrm>
          <a:prstGeom prst="flowChartAlternateProcess">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lnSpc>
                <a:spcPct val="150000"/>
              </a:lnSpc>
            </a:pPr>
            <a:r>
              <a:rPr lang="en-US" sz="1600" dirty="0">
                <a:solidFill>
                  <a:schemeClr val="bg2"/>
                </a:solidFill>
              </a:rPr>
              <a:t>Julie is a 35-year-old woman </a:t>
            </a:r>
            <a:br>
              <a:rPr lang="en-US" sz="1600" dirty="0">
                <a:solidFill>
                  <a:schemeClr val="bg2"/>
                </a:solidFill>
              </a:rPr>
            </a:br>
            <a:r>
              <a:rPr lang="en-US" sz="1600" dirty="0">
                <a:solidFill>
                  <a:schemeClr val="bg2"/>
                </a:solidFill>
              </a:rPr>
              <a:t>who was diagnosed with breast cancer a year ago. Julie smokes </a:t>
            </a:r>
            <a:br>
              <a:rPr lang="en-US" sz="1600" dirty="0">
                <a:solidFill>
                  <a:schemeClr val="bg2"/>
                </a:solidFill>
              </a:rPr>
            </a:br>
            <a:r>
              <a:rPr lang="en-US" sz="1600" dirty="0">
                <a:solidFill>
                  <a:schemeClr val="bg2"/>
                </a:solidFill>
              </a:rPr>
              <a:t>15 to 20 cigarettes a day. </a:t>
            </a:r>
            <a:br>
              <a:rPr lang="en-US" sz="1600" dirty="0">
                <a:solidFill>
                  <a:schemeClr val="bg2"/>
                </a:solidFill>
              </a:rPr>
            </a:br>
            <a:r>
              <a:rPr lang="en-US" sz="1600" dirty="0">
                <a:solidFill>
                  <a:schemeClr val="bg2"/>
                </a:solidFill>
              </a:rPr>
              <a:t>Julie lives alone and has not previously shown interest in quitting smoking. When asked about her smoking status, Julie gets hostile. She doesn’t understand what this has to do with her treatment. </a:t>
            </a:r>
            <a:endParaRPr lang="en-US" sz="1600" b="1" dirty="0">
              <a:solidFill>
                <a:schemeClr val="bg2"/>
              </a:solidFill>
            </a:endParaRPr>
          </a:p>
        </p:txBody>
      </p:sp>
      <p:pic>
        <p:nvPicPr>
          <p:cNvPr id="7" name="Picture 6">
            <a:extLst>
              <a:ext uri="{FF2B5EF4-FFF2-40B4-BE49-F238E27FC236}">
                <a16:creationId xmlns:a16="http://schemas.microsoft.com/office/drawing/2014/main" xmlns="" id="{18964149-DC44-41D0-A70E-8EBF5BEE0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64" y="1628775"/>
            <a:ext cx="4086500" cy="2724333"/>
          </a:xfrm>
          <a:prstGeom prst="rect">
            <a:avLst/>
          </a:prstGeom>
        </p:spPr>
      </p:pic>
    </p:spTree>
    <p:extLst>
      <p:ext uri="{BB962C8B-B14F-4D97-AF65-F5344CB8AC3E}">
        <p14:creationId xmlns:p14="http://schemas.microsoft.com/office/powerpoint/2010/main" val="316481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000" y="1484784"/>
            <a:ext cx="8262456" cy="4392488"/>
          </a:xfrm>
        </p:spPr>
        <p:txBody>
          <a:bodyPr/>
          <a:lstStyle/>
          <a:p>
            <a:r>
              <a:rPr lang="en-AU" sz="2200" b="1" dirty="0">
                <a:solidFill>
                  <a:schemeClr val="bg2"/>
                </a:solidFill>
                <a:latin typeface="Verdana" panose="020B0604030504040204" pitchFamily="34" charset="0"/>
              </a:rPr>
              <a:t>Learning review</a:t>
            </a:r>
            <a:r>
              <a:rPr lang="en-AU" sz="2200" b="1" dirty="0">
                <a:latin typeface="Verdana" panose="020B0604030504040204" pitchFamily="34" charset="0"/>
                <a:ea typeface="Cambria" panose="02040503050406030204" pitchFamily="18" charset="0"/>
                <a:cs typeface="Times New Roman" panose="02020603050405020304" pitchFamily="18" charset="0"/>
              </a:rPr>
              <a:t> </a:t>
            </a:r>
          </a:p>
          <a:p>
            <a:pPr marL="457200" lvl="0" indent="-457200">
              <a:lnSpc>
                <a:spcPct val="100000"/>
              </a:lnSpc>
              <a:spcAft>
                <a:spcPts val="600"/>
              </a:spcAft>
              <a:buAutoNum type="arabicPeriod"/>
            </a:pPr>
            <a:r>
              <a:rPr lang="en-AU" sz="2200" dirty="0">
                <a:latin typeface="Verdana" panose="020B0604030504040204" pitchFamily="34" charset="0"/>
                <a:ea typeface="Calibri" panose="020F0502020204030204" pitchFamily="34" charset="0"/>
                <a:cs typeface="Calibri" panose="020F0502020204030204" pitchFamily="34" charset="0"/>
              </a:rPr>
              <a:t>Why smoking cessation is important in cancer services</a:t>
            </a:r>
          </a:p>
          <a:p>
            <a:pPr marL="457200" lvl="0" indent="-457200">
              <a:lnSpc>
                <a:spcPct val="100000"/>
              </a:lnSpc>
              <a:spcAft>
                <a:spcPts val="600"/>
              </a:spcAft>
              <a:buAutoNum type="arabicPeriod"/>
            </a:pPr>
            <a:r>
              <a:rPr lang="en-AU" sz="2200" dirty="0">
                <a:latin typeface="Verdana" panose="020B0604030504040204" pitchFamily="34" charset="0"/>
                <a:ea typeface="Calibri" panose="020F0502020204030204" pitchFamily="34" charset="0"/>
                <a:cs typeface="Calibri" panose="020F0502020204030204" pitchFamily="34" charset="0"/>
              </a:rPr>
              <a:t>The benefits of quitting tobacco after a cancer diagnosis</a:t>
            </a:r>
          </a:p>
          <a:p>
            <a:pPr marL="457200" lvl="0" indent="-457200">
              <a:lnSpc>
                <a:spcPct val="100000"/>
              </a:lnSpc>
              <a:spcAft>
                <a:spcPts val="600"/>
              </a:spcAft>
              <a:buAutoNum type="arabicPeriod"/>
            </a:pPr>
            <a:r>
              <a:rPr lang="en-AU" sz="2200" dirty="0">
                <a:latin typeface="Verdana" panose="020B0604030504040204" pitchFamily="34" charset="0"/>
                <a:ea typeface="Calibri" panose="020F0502020204030204" pitchFamily="34" charset="0"/>
                <a:cs typeface="Calibri" panose="020F0502020204030204" pitchFamily="34" charset="0"/>
              </a:rPr>
              <a:t>The impacts of tobacco use after a cancer diagnosis</a:t>
            </a:r>
          </a:p>
          <a:p>
            <a:pPr marL="457200" lvl="0" indent="-457200">
              <a:lnSpc>
                <a:spcPct val="100000"/>
              </a:lnSpc>
              <a:spcAft>
                <a:spcPts val="600"/>
              </a:spcAft>
              <a:buAutoNum type="arabicPeriod"/>
            </a:pPr>
            <a:r>
              <a:rPr lang="en-AU" sz="2200" dirty="0">
                <a:latin typeface="Verdana" panose="020B0604030504040204" pitchFamily="34" charset="0"/>
                <a:ea typeface="Calibri" panose="020F0502020204030204" pitchFamily="34" charset="0"/>
                <a:cs typeface="Calibri" panose="020F0502020204030204" pitchFamily="34" charset="0"/>
              </a:rPr>
              <a:t>How to deliver the 3As Brief Intervention</a:t>
            </a:r>
          </a:p>
          <a:p>
            <a:pPr marL="457200" lvl="0" indent="-457200">
              <a:lnSpc>
                <a:spcPct val="100000"/>
              </a:lnSpc>
              <a:spcAft>
                <a:spcPts val="600"/>
              </a:spcAft>
              <a:buAutoNum type="arabicPeriod"/>
            </a:pPr>
            <a:r>
              <a:rPr lang="en-AU" sz="2200" dirty="0">
                <a:latin typeface="Verdana" panose="020B0604030504040204" pitchFamily="34" charset="0"/>
                <a:ea typeface="Calibri" panose="020F0502020204030204" pitchFamily="34" charset="0"/>
                <a:cs typeface="Calibri" panose="020F0502020204030204" pitchFamily="34" charset="0"/>
              </a:rPr>
              <a:t>Making referrals to Quitline</a:t>
            </a:r>
          </a:p>
          <a:p>
            <a:pPr marL="457200" lvl="0" indent="-457200">
              <a:lnSpc>
                <a:spcPct val="100000"/>
              </a:lnSpc>
              <a:spcAft>
                <a:spcPts val="600"/>
              </a:spcAft>
              <a:buAutoNum type="arabicPeriod"/>
            </a:pPr>
            <a:r>
              <a:rPr lang="en-AU" sz="2200" dirty="0">
                <a:latin typeface="Verdana" panose="020B0604030504040204" pitchFamily="34" charset="0"/>
                <a:ea typeface="Calibri" panose="020F0502020204030204" pitchFamily="34" charset="0"/>
                <a:cs typeface="Calibri" panose="020F0502020204030204" pitchFamily="34" charset="0"/>
              </a:rPr>
              <a:t>Using a carbon monoxide monitor</a:t>
            </a:r>
          </a:p>
          <a:p>
            <a:pPr marL="457200" lvl="0" indent="-457200">
              <a:lnSpc>
                <a:spcPct val="100000"/>
              </a:lnSpc>
              <a:spcAft>
                <a:spcPts val="600"/>
              </a:spcAft>
              <a:buAutoNum type="arabicPeriod"/>
            </a:pPr>
            <a:r>
              <a:rPr lang="en-AU" sz="2200" dirty="0">
                <a:latin typeface="Verdana" panose="020B0604030504040204" pitchFamily="34" charset="0"/>
                <a:ea typeface="Calibri" panose="020F0502020204030204" pitchFamily="34" charset="0"/>
                <a:cs typeface="Calibri" panose="020F0502020204030204" pitchFamily="34" charset="0"/>
              </a:rPr>
              <a:t>Advising patients on the use of NRT</a:t>
            </a:r>
            <a:endParaRPr lang="en-AU" dirty="0">
              <a:latin typeface="Calibri" panose="020F0502020204030204" pitchFamily="34" charset="0"/>
              <a:ea typeface="Calibri" panose="020F0502020204030204" pitchFamily="34" charset="0"/>
              <a:cs typeface="Calibri" panose="020F0502020204030204" pitchFamily="34" charset="0"/>
            </a:endParaRPr>
          </a:p>
          <a:p>
            <a:pPr marL="457200" lvl="0" indent="-457200">
              <a:lnSpc>
                <a:spcPct val="100000"/>
              </a:lnSpc>
              <a:spcAft>
                <a:spcPts val="0"/>
              </a:spcAft>
              <a:buAutoNum type="arabicPeriod"/>
            </a:pPr>
            <a:endParaRPr lang="en-AU" dirty="0">
              <a:latin typeface="Calibri" panose="020F0502020204030204" pitchFamily="34" charset="0"/>
              <a:ea typeface="Calibri" panose="020F0502020204030204" pitchFamily="34" charset="0"/>
              <a:cs typeface="Calibri" panose="020F0502020204030204" pitchFamily="34" charset="0"/>
            </a:endParaRPr>
          </a:p>
          <a:p>
            <a:pPr marL="457200" lvl="0" indent="-457200">
              <a:lnSpc>
                <a:spcPct val="100000"/>
              </a:lnSpc>
              <a:spcAft>
                <a:spcPts val="0"/>
              </a:spcAft>
              <a:buAutoNum type="arabicPeriod"/>
            </a:pPr>
            <a:endParaRPr lang="en-AU" dirty="0">
              <a:latin typeface="Calibri" panose="020F0502020204030204" pitchFamily="34" charset="0"/>
              <a:ea typeface="Calibri" panose="020F0502020204030204" pitchFamily="34" charset="0"/>
              <a:cs typeface="Calibri" panose="020F0502020204030204" pitchFamily="34" charset="0"/>
            </a:endParaRPr>
          </a:p>
          <a:p>
            <a:endParaRPr lang="en-AU" dirty="0"/>
          </a:p>
        </p:txBody>
      </p:sp>
      <p:sp>
        <p:nvSpPr>
          <p:cNvPr id="5" name="Title 4"/>
          <p:cNvSpPr>
            <a:spLocks noGrp="1"/>
          </p:cNvSpPr>
          <p:nvPr>
            <p:ph type="title"/>
          </p:nvPr>
        </p:nvSpPr>
        <p:spPr/>
        <p:txBody>
          <a:bodyPr/>
          <a:lstStyle/>
          <a:p>
            <a:r>
              <a:rPr lang="en-AU" dirty="0"/>
              <a:t>Summary</a:t>
            </a:r>
          </a:p>
        </p:txBody>
      </p:sp>
    </p:spTree>
    <p:extLst>
      <p:ext uri="{BB962C8B-B14F-4D97-AF65-F5344CB8AC3E}">
        <p14:creationId xmlns:p14="http://schemas.microsoft.com/office/powerpoint/2010/main" val="139640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C8308F9-D753-4959-B881-14719E01BE3F}"/>
              </a:ext>
            </a:extLst>
          </p:cNvPr>
          <p:cNvSpPr>
            <a:spLocks noGrp="1"/>
          </p:cNvSpPr>
          <p:nvPr>
            <p:ph type="title"/>
          </p:nvPr>
        </p:nvSpPr>
        <p:spPr/>
        <p:txBody>
          <a:bodyPr/>
          <a:lstStyle/>
          <a:p>
            <a:r>
              <a:rPr lang="en-US" dirty="0"/>
              <a:t>Benefits of quitting tobacco use after a cancer diagnosis</a:t>
            </a:r>
            <a:endParaRPr lang="en-AU" dirty="0"/>
          </a:p>
        </p:txBody>
      </p:sp>
      <p:graphicFrame>
        <p:nvGraphicFramePr>
          <p:cNvPr id="9" name="Content Placeholder 8">
            <a:extLst>
              <a:ext uri="{FF2B5EF4-FFF2-40B4-BE49-F238E27FC236}">
                <a16:creationId xmlns:a16="http://schemas.microsoft.com/office/drawing/2014/main" xmlns="" id="{D6DB475A-D3F9-459F-B7F6-D7342706C66E}"/>
              </a:ext>
            </a:extLst>
          </p:cNvPr>
          <p:cNvGraphicFramePr>
            <a:graphicFrameLocks noGrp="1"/>
          </p:cNvGraphicFramePr>
          <p:nvPr>
            <p:ph idx="1"/>
            <p:extLst>
              <p:ext uri="{D42A27DB-BD31-4B8C-83A1-F6EECF244321}">
                <p14:modId xmlns:p14="http://schemas.microsoft.com/office/powerpoint/2010/main" val="393135725"/>
              </p:ext>
            </p:extLst>
          </p:nvPr>
        </p:nvGraphicFramePr>
        <p:xfrm>
          <a:off x="414338" y="1052736"/>
          <a:ext cx="710999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xmlns="" id="{B1D87AC6-C03C-4B16-9646-D299D2599D9E}"/>
              </a:ext>
            </a:extLst>
          </p:cNvPr>
          <p:cNvGraphicFramePr/>
          <p:nvPr>
            <p:extLst>
              <p:ext uri="{D42A27DB-BD31-4B8C-83A1-F6EECF244321}">
                <p14:modId xmlns:p14="http://schemas.microsoft.com/office/powerpoint/2010/main" val="2286609443"/>
              </p:ext>
            </p:extLst>
          </p:nvPr>
        </p:nvGraphicFramePr>
        <p:xfrm>
          <a:off x="414338" y="3776118"/>
          <a:ext cx="7109990" cy="21731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xmlns="" id="{E463E31E-61AB-4052-8432-723839E07173}"/>
              </a:ext>
            </a:extLst>
          </p:cNvPr>
          <p:cNvSpPr txBox="1"/>
          <p:nvPr/>
        </p:nvSpPr>
        <p:spPr>
          <a:xfrm>
            <a:off x="1475656" y="6083571"/>
            <a:ext cx="5544616" cy="523220"/>
          </a:xfrm>
          <a:prstGeom prst="rect">
            <a:avLst/>
          </a:prstGeom>
          <a:noFill/>
        </p:spPr>
        <p:txBody>
          <a:bodyPr wrap="square" rtlCol="0">
            <a:spAutoFit/>
          </a:bodyPr>
          <a:lstStyle/>
          <a:p>
            <a:r>
              <a:rPr lang="en-AU" sz="1400" dirty="0"/>
              <a:t>1. US Dept Health, 2014; 2. Bjarnason et al., 2009; 3. Lu et al., 2006.</a:t>
            </a:r>
          </a:p>
        </p:txBody>
      </p:sp>
    </p:spTree>
    <p:extLst>
      <p:ext uri="{BB962C8B-B14F-4D97-AF65-F5344CB8AC3E}">
        <p14:creationId xmlns:p14="http://schemas.microsoft.com/office/powerpoint/2010/main" val="100845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000" y="1916832"/>
            <a:ext cx="7986910" cy="4464496"/>
          </a:xfrm>
        </p:spPr>
        <p:txBody>
          <a:bodyPr/>
          <a:lstStyle/>
          <a:p>
            <a:endParaRPr lang="en-AU" dirty="0">
              <a:latin typeface="Univers" panose="020B0503020202020204" pitchFamily="34" charset="0"/>
              <a:ea typeface="Cambria" panose="02040503050406030204" pitchFamily="18" charset="0"/>
              <a:cs typeface="Times New Roman" panose="02020603050405020304" pitchFamily="18" charset="0"/>
            </a:endParaRPr>
          </a:p>
          <a:p>
            <a:endParaRPr lang="en-AU" dirty="0">
              <a:latin typeface="Univers" panose="020B0503020202020204" pitchFamily="34" charset="0"/>
              <a:ea typeface="Cambria" panose="02040503050406030204" pitchFamily="18" charset="0"/>
              <a:cs typeface="Times New Roman" panose="02020603050405020304" pitchFamily="18" charset="0"/>
            </a:endParaRPr>
          </a:p>
          <a:p>
            <a:endParaRPr lang="en-AU" dirty="0">
              <a:latin typeface="Univers" panose="020B0503020202020204" pitchFamily="34" charset="0"/>
              <a:ea typeface="Cambria" panose="02040503050406030204" pitchFamily="18" charset="0"/>
              <a:cs typeface="Times New Roman" panose="02020603050405020304" pitchFamily="18" charset="0"/>
            </a:endParaRPr>
          </a:p>
          <a:p>
            <a:endParaRPr lang="en-AU" sz="2000" dirty="0">
              <a:latin typeface="Univers" panose="020B0503020202020204" pitchFamily="34" charset="0"/>
              <a:ea typeface="Cambria" panose="02040503050406030204" pitchFamily="18" charset="0"/>
              <a:cs typeface="Times New Roman" panose="02020603050405020304" pitchFamily="18" charset="0"/>
            </a:endParaRPr>
          </a:p>
          <a:p>
            <a:endParaRPr lang="en-AU" dirty="0">
              <a:latin typeface="Calibri" panose="020F0502020204030204" pitchFamily="34" charset="0"/>
              <a:ea typeface="Cambria" panose="02040503050406030204" pitchFamily="18" charset="0"/>
              <a:cs typeface="Times New Roman" panose="02020603050405020304" pitchFamily="18" charset="0"/>
            </a:endParaRPr>
          </a:p>
          <a:p>
            <a:endParaRPr lang="en-AU" dirty="0"/>
          </a:p>
        </p:txBody>
      </p:sp>
      <p:sp>
        <p:nvSpPr>
          <p:cNvPr id="5" name="Title 4"/>
          <p:cNvSpPr>
            <a:spLocks noGrp="1"/>
          </p:cNvSpPr>
          <p:nvPr>
            <p:ph type="title"/>
          </p:nvPr>
        </p:nvSpPr>
        <p:spPr/>
        <p:txBody>
          <a:bodyPr/>
          <a:lstStyle/>
          <a:p>
            <a:r>
              <a:rPr lang="en-AU" dirty="0"/>
              <a:t>Next steps</a:t>
            </a:r>
          </a:p>
        </p:txBody>
      </p:sp>
      <p:graphicFrame>
        <p:nvGraphicFramePr>
          <p:cNvPr id="3" name="Diagram 2">
            <a:extLst>
              <a:ext uri="{FF2B5EF4-FFF2-40B4-BE49-F238E27FC236}">
                <a16:creationId xmlns:a16="http://schemas.microsoft.com/office/drawing/2014/main" xmlns="" id="{D1648AA5-38FB-4F48-8BAA-D3CC17270440}"/>
              </a:ext>
            </a:extLst>
          </p:cNvPr>
          <p:cNvGraphicFramePr/>
          <p:nvPr>
            <p:extLst>
              <p:ext uri="{D42A27DB-BD31-4B8C-83A1-F6EECF244321}">
                <p14:modId xmlns:p14="http://schemas.microsoft.com/office/powerpoint/2010/main" val="2592681648"/>
              </p:ext>
            </p:extLst>
          </p:nvPr>
        </p:nvGraphicFramePr>
        <p:xfrm>
          <a:off x="555027" y="1556792"/>
          <a:ext cx="7545365"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xmlns="" id="{8BA172DC-3AB5-4D35-9F15-AC3484F66609}"/>
              </a:ext>
            </a:extLst>
          </p:cNvPr>
          <p:cNvSpPr/>
          <p:nvPr/>
        </p:nvSpPr>
        <p:spPr>
          <a:xfrm>
            <a:off x="1478951" y="4895532"/>
            <a:ext cx="5857007" cy="76571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800" b="1" dirty="0">
                <a:solidFill>
                  <a:schemeClr val="tx1"/>
                </a:solidFill>
              </a:rPr>
              <a:t>Thank you</a:t>
            </a:r>
          </a:p>
        </p:txBody>
      </p:sp>
    </p:spTree>
    <p:extLst>
      <p:ext uri="{BB962C8B-B14F-4D97-AF65-F5344CB8AC3E}">
        <p14:creationId xmlns:p14="http://schemas.microsoft.com/office/powerpoint/2010/main" val="4631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xmlns="" id="{785B3C97-4A64-44BC-A814-2D77FF75A777}"/>
              </a:ext>
            </a:extLst>
          </p:cNvPr>
          <p:cNvGraphicFramePr>
            <a:graphicFrameLocks noGrp="1"/>
          </p:cNvGraphicFramePr>
          <p:nvPr>
            <p:ph idx="1"/>
            <p:extLst>
              <p:ext uri="{D42A27DB-BD31-4B8C-83A1-F6EECF244321}">
                <p14:modId xmlns:p14="http://schemas.microsoft.com/office/powerpoint/2010/main" val="65774149"/>
              </p:ext>
            </p:extLst>
          </p:nvPr>
        </p:nvGraphicFramePr>
        <p:xfrm>
          <a:off x="473722" y="1337255"/>
          <a:ext cx="7902078" cy="2448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xmlns="" id="{9B5CB761-9C67-434C-9E2D-CB4A0AFAECF2}"/>
              </a:ext>
            </a:extLst>
          </p:cNvPr>
          <p:cNvSpPr>
            <a:spLocks noGrp="1"/>
          </p:cNvSpPr>
          <p:nvPr>
            <p:ph type="title"/>
          </p:nvPr>
        </p:nvSpPr>
        <p:spPr/>
        <p:txBody>
          <a:bodyPr/>
          <a:lstStyle/>
          <a:p>
            <a:r>
              <a:rPr lang="en-AU" dirty="0"/>
              <a:t>The risks of continued tobacco use after a cancer diagnosis</a:t>
            </a:r>
          </a:p>
        </p:txBody>
      </p:sp>
      <p:graphicFrame>
        <p:nvGraphicFramePr>
          <p:cNvPr id="13" name="Diagram 12">
            <a:extLst>
              <a:ext uri="{FF2B5EF4-FFF2-40B4-BE49-F238E27FC236}">
                <a16:creationId xmlns:a16="http://schemas.microsoft.com/office/drawing/2014/main" xmlns="" id="{3FD18252-BCB5-4F97-BF5A-5694D7ABCE38}"/>
              </a:ext>
            </a:extLst>
          </p:cNvPr>
          <p:cNvGraphicFramePr/>
          <p:nvPr>
            <p:extLst>
              <p:ext uri="{D42A27DB-BD31-4B8C-83A1-F6EECF244321}">
                <p14:modId xmlns:p14="http://schemas.microsoft.com/office/powerpoint/2010/main" val="1638637948"/>
              </p:ext>
            </p:extLst>
          </p:nvPr>
        </p:nvGraphicFramePr>
        <p:xfrm>
          <a:off x="471156" y="3573016"/>
          <a:ext cx="7842694" cy="259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xmlns="" id="{E9787D60-B228-4D03-A1EE-A1847A5B2293}"/>
              </a:ext>
            </a:extLst>
          </p:cNvPr>
          <p:cNvSpPr txBox="1"/>
          <p:nvPr/>
        </p:nvSpPr>
        <p:spPr>
          <a:xfrm>
            <a:off x="1403648" y="6021287"/>
            <a:ext cx="5400600" cy="523220"/>
          </a:xfrm>
          <a:prstGeom prst="rect">
            <a:avLst/>
          </a:prstGeom>
          <a:noFill/>
        </p:spPr>
        <p:txBody>
          <a:bodyPr wrap="square" rtlCol="0">
            <a:spAutoFit/>
          </a:bodyPr>
          <a:lstStyle/>
          <a:p>
            <a:pPr marL="342900" indent="-342900">
              <a:buAutoNum type="arabicPeriod"/>
            </a:pPr>
            <a:r>
              <a:rPr lang="en-AU" sz="1400" dirty="0"/>
              <a:t>US </a:t>
            </a:r>
            <a:r>
              <a:rPr lang="en-AU" sz="1400" dirty="0" err="1"/>
              <a:t>Dept.Health</a:t>
            </a:r>
            <a:r>
              <a:rPr lang="en-AU" sz="1400" dirty="0"/>
              <a:t>, 2014; 4. </a:t>
            </a:r>
            <a:r>
              <a:rPr lang="en-AU" sz="1400" dirty="0" err="1"/>
              <a:t>Sobus</a:t>
            </a:r>
            <a:r>
              <a:rPr lang="en-AU" sz="1400" dirty="0"/>
              <a:t> &amp; Warren, 2014; </a:t>
            </a:r>
          </a:p>
          <a:p>
            <a:r>
              <a:rPr lang="en-AU" sz="1400" dirty="0"/>
              <a:t>5. Warren &amp; Singh, 2013. </a:t>
            </a:r>
          </a:p>
        </p:txBody>
      </p:sp>
    </p:spTree>
    <p:extLst>
      <p:ext uri="{BB962C8B-B14F-4D97-AF65-F5344CB8AC3E}">
        <p14:creationId xmlns:p14="http://schemas.microsoft.com/office/powerpoint/2010/main" val="388769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66F15-80CD-48F2-8029-380AC4DE0183}"/>
              </a:ext>
            </a:extLst>
          </p:cNvPr>
          <p:cNvSpPr>
            <a:spLocks noGrp="1"/>
          </p:cNvSpPr>
          <p:nvPr>
            <p:ph type="title"/>
          </p:nvPr>
        </p:nvSpPr>
        <p:spPr/>
        <p:txBody>
          <a:bodyPr/>
          <a:lstStyle/>
          <a:p>
            <a:r>
              <a:rPr lang="en-AU" dirty="0"/>
              <a:t>Your role in smoking cessation</a:t>
            </a:r>
          </a:p>
        </p:txBody>
      </p:sp>
      <p:sp>
        <p:nvSpPr>
          <p:cNvPr id="11" name="TextBox 10">
            <a:extLst>
              <a:ext uri="{FF2B5EF4-FFF2-40B4-BE49-F238E27FC236}">
                <a16:creationId xmlns:a16="http://schemas.microsoft.com/office/drawing/2014/main" xmlns="" id="{176A0D88-8B86-4613-9BD6-06A05689A920}"/>
              </a:ext>
            </a:extLst>
          </p:cNvPr>
          <p:cNvSpPr txBox="1"/>
          <p:nvPr/>
        </p:nvSpPr>
        <p:spPr>
          <a:xfrm>
            <a:off x="555772" y="1484784"/>
            <a:ext cx="7846628" cy="1846659"/>
          </a:xfrm>
          <a:prstGeom prst="rect">
            <a:avLst/>
          </a:prstGeom>
          <a:noFill/>
        </p:spPr>
        <p:txBody>
          <a:bodyPr wrap="square" rtlCol="0">
            <a:spAutoFit/>
          </a:bodyPr>
          <a:lstStyle/>
          <a:p>
            <a:r>
              <a:rPr lang="en-AU" sz="2400" dirty="0"/>
              <a:t>There is strong evidence that a brief intervention from a health professional can be effective in helping a patient to quit using tobacco</a:t>
            </a:r>
            <a:r>
              <a:rPr lang="en-AU" sz="2400" baseline="30000" dirty="0"/>
              <a:t>6</a:t>
            </a:r>
            <a:r>
              <a:rPr lang="en-AU" sz="2400" dirty="0"/>
              <a:t>. </a:t>
            </a:r>
          </a:p>
          <a:p>
            <a:endParaRPr lang="en-AU" sz="2400" dirty="0"/>
          </a:p>
          <a:p>
            <a:endParaRPr lang="en-AU" dirty="0">
              <a:solidFill>
                <a:schemeClr val="bg2"/>
              </a:solidFill>
              <a:latin typeface="Univers" panose="020B0503020202020204" pitchFamily="34" charset="0"/>
            </a:endParaRPr>
          </a:p>
        </p:txBody>
      </p:sp>
      <p:graphicFrame>
        <p:nvGraphicFramePr>
          <p:cNvPr id="5" name="Diagram 4">
            <a:extLst>
              <a:ext uri="{FF2B5EF4-FFF2-40B4-BE49-F238E27FC236}">
                <a16:creationId xmlns:a16="http://schemas.microsoft.com/office/drawing/2014/main" xmlns="" id="{F0DA7135-BE6A-4DE8-9497-1AC96FF22FA3}"/>
              </a:ext>
            </a:extLst>
          </p:cNvPr>
          <p:cNvGraphicFramePr/>
          <p:nvPr/>
        </p:nvGraphicFramePr>
        <p:xfrm>
          <a:off x="1403648" y="2780928"/>
          <a:ext cx="590465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2">
            <a:extLst>
              <a:ext uri="{FF2B5EF4-FFF2-40B4-BE49-F238E27FC236}">
                <a16:creationId xmlns:a16="http://schemas.microsoft.com/office/drawing/2014/main" xmlns="" id="{7228D7F5-C17F-4F7F-BFCE-55ADB7CD60DD}"/>
              </a:ext>
            </a:extLst>
          </p:cNvPr>
          <p:cNvSpPr txBox="1">
            <a:spLocks/>
          </p:cNvSpPr>
          <p:nvPr/>
        </p:nvSpPr>
        <p:spPr>
          <a:xfrm>
            <a:off x="1289392" y="6376336"/>
            <a:ext cx="6379387" cy="2165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sz="1200" dirty="0"/>
          </a:p>
        </p:txBody>
      </p:sp>
      <p:sp>
        <p:nvSpPr>
          <p:cNvPr id="7" name="TextBox 6">
            <a:extLst>
              <a:ext uri="{FF2B5EF4-FFF2-40B4-BE49-F238E27FC236}">
                <a16:creationId xmlns:a16="http://schemas.microsoft.com/office/drawing/2014/main" xmlns="" id="{948C4738-FD4D-4BF9-ABEF-B16716D6A017}"/>
              </a:ext>
            </a:extLst>
          </p:cNvPr>
          <p:cNvSpPr txBox="1"/>
          <p:nvPr/>
        </p:nvSpPr>
        <p:spPr>
          <a:xfrm>
            <a:off x="1404459" y="6391348"/>
            <a:ext cx="5544616" cy="307777"/>
          </a:xfrm>
          <a:prstGeom prst="rect">
            <a:avLst/>
          </a:prstGeom>
          <a:noFill/>
        </p:spPr>
        <p:txBody>
          <a:bodyPr wrap="square" rtlCol="0">
            <a:spAutoFit/>
          </a:bodyPr>
          <a:lstStyle/>
          <a:p>
            <a:r>
              <a:rPr lang="en-AU" sz="1400" dirty="0"/>
              <a:t>6. Stead et al., 2008.</a:t>
            </a:r>
          </a:p>
        </p:txBody>
      </p:sp>
    </p:spTree>
    <p:extLst>
      <p:ext uri="{BB962C8B-B14F-4D97-AF65-F5344CB8AC3E}">
        <p14:creationId xmlns:p14="http://schemas.microsoft.com/office/powerpoint/2010/main" val="197082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45FDC41-8B2B-4C48-A919-F575B82C03C6}"/>
              </a:ext>
            </a:extLst>
          </p:cNvPr>
          <p:cNvSpPr>
            <a:spLocks noGrp="1"/>
          </p:cNvSpPr>
          <p:nvPr>
            <p:ph type="title"/>
          </p:nvPr>
        </p:nvSpPr>
        <p:spPr/>
        <p:txBody>
          <a:bodyPr/>
          <a:lstStyle/>
          <a:p>
            <a:r>
              <a:rPr lang="en-AU" dirty="0"/>
              <a:t>Section 2</a:t>
            </a:r>
          </a:p>
        </p:txBody>
      </p:sp>
      <p:sp>
        <p:nvSpPr>
          <p:cNvPr id="9" name="Flowchart: Alternate Process 8">
            <a:extLst>
              <a:ext uri="{FF2B5EF4-FFF2-40B4-BE49-F238E27FC236}">
                <a16:creationId xmlns:a16="http://schemas.microsoft.com/office/drawing/2014/main" xmlns="" id="{14A64CCB-4AE7-414E-B6DA-BE644DDD33E2}"/>
              </a:ext>
            </a:extLst>
          </p:cNvPr>
          <p:cNvSpPr/>
          <p:nvPr/>
        </p:nvSpPr>
        <p:spPr>
          <a:xfrm>
            <a:off x="1467376" y="2924944"/>
            <a:ext cx="6200968" cy="1080120"/>
          </a:xfrm>
          <a:prstGeom prst="flowChartAlternateProcess">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400" b="1" dirty="0">
                <a:solidFill>
                  <a:schemeClr val="tx1"/>
                </a:solidFill>
              </a:rPr>
              <a:t>Delivering the </a:t>
            </a:r>
            <a:br>
              <a:rPr lang="en-AU" sz="2400" b="1" dirty="0">
                <a:solidFill>
                  <a:schemeClr val="tx1"/>
                </a:solidFill>
              </a:rPr>
            </a:br>
            <a:r>
              <a:rPr lang="en-AU" sz="2400" b="1" dirty="0">
                <a:solidFill>
                  <a:schemeClr val="tx1"/>
                </a:solidFill>
              </a:rPr>
              <a:t>3As Brief Intervention</a:t>
            </a:r>
          </a:p>
        </p:txBody>
      </p:sp>
    </p:spTree>
    <p:extLst>
      <p:ext uri="{BB962C8B-B14F-4D97-AF65-F5344CB8AC3E}">
        <p14:creationId xmlns:p14="http://schemas.microsoft.com/office/powerpoint/2010/main" val="12949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CBF109B1-FE56-4AC6-A72F-21873E369122}"/>
              </a:ext>
            </a:extLst>
          </p:cNvPr>
          <p:cNvSpPr>
            <a:spLocks noGrp="1"/>
          </p:cNvSpPr>
          <p:nvPr>
            <p:ph idx="1"/>
          </p:nvPr>
        </p:nvSpPr>
        <p:spPr>
          <a:xfrm>
            <a:off x="414000" y="1587600"/>
            <a:ext cx="7986910" cy="4361680"/>
          </a:xfrm>
        </p:spPr>
        <p:txBody>
          <a:bodyPr/>
          <a:lstStyle/>
          <a:p>
            <a:r>
              <a:rPr lang="en-AU" dirty="0"/>
              <a:t>What is a brief intervention?</a:t>
            </a:r>
          </a:p>
          <a:p>
            <a:pPr marL="342900" indent="-342900">
              <a:buFont typeface="Arial" panose="020B0604020202020204" pitchFamily="34" charset="0"/>
              <a:buChar char="•"/>
            </a:pPr>
            <a:r>
              <a:rPr lang="en-AU" dirty="0"/>
              <a:t>Short and simple</a:t>
            </a:r>
          </a:p>
          <a:p>
            <a:pPr marL="342900" indent="-342900">
              <a:buFont typeface="Arial" panose="020B0604020202020204" pitchFamily="34" charset="0"/>
              <a:buChar char="•"/>
            </a:pPr>
            <a:r>
              <a:rPr lang="en-AU" dirty="0"/>
              <a:t>Patient-centred</a:t>
            </a:r>
          </a:p>
          <a:p>
            <a:pPr marL="342900" indent="-342900">
              <a:buFont typeface="Arial" panose="020B0604020202020204" pitchFamily="34" charset="0"/>
              <a:buChar char="•"/>
            </a:pPr>
            <a:r>
              <a:rPr lang="en-AU" dirty="0"/>
              <a:t>Facilitates patient behaviour change</a:t>
            </a:r>
          </a:p>
          <a:p>
            <a:endParaRPr lang="en-AU" dirty="0"/>
          </a:p>
        </p:txBody>
      </p:sp>
      <p:sp>
        <p:nvSpPr>
          <p:cNvPr id="2" name="Title 1">
            <a:extLst>
              <a:ext uri="{FF2B5EF4-FFF2-40B4-BE49-F238E27FC236}">
                <a16:creationId xmlns:a16="http://schemas.microsoft.com/office/drawing/2014/main" xmlns="" id="{2D9E982D-0A60-4F15-BE46-A8940D12EA51}"/>
              </a:ext>
            </a:extLst>
          </p:cNvPr>
          <p:cNvSpPr>
            <a:spLocks noGrp="1"/>
          </p:cNvSpPr>
          <p:nvPr>
            <p:ph type="title"/>
          </p:nvPr>
        </p:nvSpPr>
        <p:spPr/>
        <p:txBody>
          <a:bodyPr/>
          <a:lstStyle/>
          <a:p>
            <a:r>
              <a:rPr lang="en-AU" dirty="0"/>
              <a:t>Section 2: The 3As Brief Intervention</a:t>
            </a:r>
          </a:p>
        </p:txBody>
      </p:sp>
      <p:sp>
        <p:nvSpPr>
          <p:cNvPr id="10" name="Flowchart: Alternate Process 9">
            <a:extLst>
              <a:ext uri="{FF2B5EF4-FFF2-40B4-BE49-F238E27FC236}">
                <a16:creationId xmlns:a16="http://schemas.microsoft.com/office/drawing/2014/main" xmlns="" id="{CAA96979-09BE-4D87-BA39-86BEF3866B41}"/>
              </a:ext>
            </a:extLst>
          </p:cNvPr>
          <p:cNvSpPr/>
          <p:nvPr/>
        </p:nvSpPr>
        <p:spPr>
          <a:xfrm>
            <a:off x="611560" y="4293096"/>
            <a:ext cx="7560840" cy="1368152"/>
          </a:xfrm>
          <a:prstGeom prst="flowChartAlternateProcess">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en-AU" sz="2000" dirty="0"/>
              <a:t>There is strong evidence that a conversation of just a few minutes can improve the chances of a patient quitting tobacco</a:t>
            </a:r>
            <a:r>
              <a:rPr lang="en-AU" sz="2000" baseline="30000" dirty="0"/>
              <a:t>6</a:t>
            </a:r>
            <a:r>
              <a:rPr lang="en-AU" sz="2000" dirty="0"/>
              <a:t>.</a:t>
            </a:r>
          </a:p>
        </p:txBody>
      </p:sp>
      <p:sp>
        <p:nvSpPr>
          <p:cNvPr id="5" name="TextBox 4">
            <a:extLst>
              <a:ext uri="{FF2B5EF4-FFF2-40B4-BE49-F238E27FC236}">
                <a16:creationId xmlns:a16="http://schemas.microsoft.com/office/drawing/2014/main" xmlns="" id="{921CA3C0-F052-4CB6-BB13-C3EBBE1B17E9}"/>
              </a:ext>
            </a:extLst>
          </p:cNvPr>
          <p:cNvSpPr txBox="1"/>
          <p:nvPr/>
        </p:nvSpPr>
        <p:spPr>
          <a:xfrm>
            <a:off x="1404459" y="6220546"/>
            <a:ext cx="5544616" cy="307777"/>
          </a:xfrm>
          <a:prstGeom prst="rect">
            <a:avLst/>
          </a:prstGeom>
          <a:noFill/>
        </p:spPr>
        <p:txBody>
          <a:bodyPr wrap="square" rtlCol="0">
            <a:spAutoFit/>
          </a:bodyPr>
          <a:lstStyle/>
          <a:p>
            <a:r>
              <a:rPr lang="en-AU" sz="1400" dirty="0"/>
              <a:t>6. Stead et al., 2008.</a:t>
            </a:r>
          </a:p>
        </p:txBody>
      </p:sp>
    </p:spTree>
    <p:extLst>
      <p:ext uri="{BB962C8B-B14F-4D97-AF65-F5344CB8AC3E}">
        <p14:creationId xmlns:p14="http://schemas.microsoft.com/office/powerpoint/2010/main" val="4508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The 3As Brief Intervention</a:t>
            </a:r>
          </a:p>
        </p:txBody>
      </p:sp>
      <p:sp>
        <p:nvSpPr>
          <p:cNvPr id="5" name="TextBox 4"/>
          <p:cNvSpPr txBox="1"/>
          <p:nvPr/>
        </p:nvSpPr>
        <p:spPr>
          <a:xfrm>
            <a:off x="414000" y="1412776"/>
            <a:ext cx="4013984" cy="369332"/>
          </a:xfrm>
          <a:prstGeom prst="rect">
            <a:avLst/>
          </a:prstGeom>
          <a:noFill/>
        </p:spPr>
        <p:txBody>
          <a:bodyPr wrap="square" rtlCol="0">
            <a:spAutoFit/>
          </a:bodyPr>
          <a:lstStyle/>
          <a:p>
            <a:endParaRPr lang="en-AU" dirty="0"/>
          </a:p>
        </p:txBody>
      </p:sp>
      <p:graphicFrame>
        <p:nvGraphicFramePr>
          <p:cNvPr id="4" name="Content Placeholder 3">
            <a:extLst>
              <a:ext uri="{FF2B5EF4-FFF2-40B4-BE49-F238E27FC236}">
                <a16:creationId xmlns:a16="http://schemas.microsoft.com/office/drawing/2014/main" xmlns="" id="{D5DEBEED-17AA-4E27-A7E0-314B919FD9B0}"/>
              </a:ext>
            </a:extLst>
          </p:cNvPr>
          <p:cNvGraphicFramePr>
            <a:graphicFrameLocks noGrp="1"/>
          </p:cNvGraphicFramePr>
          <p:nvPr>
            <p:ph sz="quarter" idx="21"/>
          </p:nvPr>
        </p:nvGraphicFramePr>
        <p:xfrm>
          <a:off x="555144" y="1529272"/>
          <a:ext cx="7953666" cy="3411896"/>
        </p:xfrm>
        <a:graphic>
          <a:graphicData uri="http://schemas.openxmlformats.org/drawingml/2006/table">
            <a:tbl>
              <a:tblPr firstRow="1" bandRow="1">
                <a:tableStyleId>{5C22544A-7EE6-4342-B048-85BDC9FD1C3A}</a:tableStyleId>
              </a:tblPr>
              <a:tblGrid>
                <a:gridCol w="2590032">
                  <a:extLst>
                    <a:ext uri="{9D8B030D-6E8A-4147-A177-3AD203B41FA5}">
                      <a16:colId xmlns:a16="http://schemas.microsoft.com/office/drawing/2014/main" xmlns="" val="2841648926"/>
                    </a:ext>
                  </a:extLst>
                </a:gridCol>
                <a:gridCol w="2681817">
                  <a:extLst>
                    <a:ext uri="{9D8B030D-6E8A-4147-A177-3AD203B41FA5}">
                      <a16:colId xmlns:a16="http://schemas.microsoft.com/office/drawing/2014/main" xmlns="" val="3726903483"/>
                    </a:ext>
                  </a:extLst>
                </a:gridCol>
                <a:gridCol w="2681817">
                  <a:extLst>
                    <a:ext uri="{9D8B030D-6E8A-4147-A177-3AD203B41FA5}">
                      <a16:colId xmlns:a16="http://schemas.microsoft.com/office/drawing/2014/main" xmlns="" val="3069630997"/>
                    </a:ext>
                  </a:extLst>
                </a:gridCol>
              </a:tblGrid>
              <a:tr h="1319025">
                <a:tc>
                  <a:txBody>
                    <a:bodyPr/>
                    <a:lstStyle/>
                    <a:p>
                      <a:pPr algn="ctr">
                        <a:spcAft>
                          <a:spcPts val="0"/>
                        </a:spcAft>
                      </a:pPr>
                      <a:endParaRPr lang="en-AU" sz="2400" b="1" dirty="0">
                        <a:effectLst/>
                        <a:latin typeface="+mn-lt"/>
                        <a:ea typeface="Cambria" panose="02040503050406030204" pitchFamily="18" charset="0"/>
                        <a:cs typeface="Times New Roman" panose="02020603050405020304" pitchFamily="18" charset="0"/>
                      </a:endParaRPr>
                    </a:p>
                    <a:p>
                      <a:pPr algn="ctr">
                        <a:spcAft>
                          <a:spcPts val="0"/>
                        </a:spcAft>
                      </a:pPr>
                      <a:r>
                        <a:rPr lang="en-AU" sz="2400" b="1" dirty="0">
                          <a:effectLst/>
                          <a:latin typeface="+mn-lt"/>
                          <a:ea typeface="Cambria" panose="02040503050406030204" pitchFamily="18" charset="0"/>
                          <a:cs typeface="Times New Roman" panose="02020603050405020304" pitchFamily="18" charset="0"/>
                        </a:rPr>
                        <a:t>ASK</a:t>
                      </a:r>
                      <a:endParaRPr lang="en-AU" sz="2400" dirty="0">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endParaRPr lang="en-AU" sz="2400" b="1" dirty="0">
                        <a:effectLst/>
                        <a:latin typeface="+mn-lt"/>
                        <a:ea typeface="Cambria" panose="02040503050406030204" pitchFamily="18" charset="0"/>
                        <a:cs typeface="Times New Roman" panose="02020603050405020304" pitchFamily="18" charset="0"/>
                      </a:endParaRPr>
                    </a:p>
                    <a:p>
                      <a:pPr algn="ctr">
                        <a:spcAft>
                          <a:spcPts val="0"/>
                        </a:spcAft>
                      </a:pPr>
                      <a:r>
                        <a:rPr lang="en-AU" sz="2400" b="1" dirty="0">
                          <a:effectLst/>
                          <a:latin typeface="+mn-lt"/>
                          <a:ea typeface="Cambria" panose="02040503050406030204" pitchFamily="18" charset="0"/>
                          <a:cs typeface="Times New Roman" panose="02020603050405020304" pitchFamily="18" charset="0"/>
                        </a:rPr>
                        <a:t>ADVISE</a:t>
                      </a:r>
                    </a:p>
                    <a:p>
                      <a:pPr algn="ctr">
                        <a:spcAft>
                          <a:spcPts val="0"/>
                        </a:spcAft>
                      </a:pPr>
                      <a:endParaRPr lang="en-AU" sz="2400" dirty="0">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algn="ctr">
                        <a:spcAft>
                          <a:spcPts val="0"/>
                        </a:spcAft>
                      </a:pPr>
                      <a:endParaRPr lang="en-AU" sz="2400" b="1" dirty="0">
                        <a:effectLst/>
                        <a:latin typeface="+mn-lt"/>
                        <a:ea typeface="Cambria" panose="02040503050406030204" pitchFamily="18" charset="0"/>
                        <a:cs typeface="Times New Roman" panose="02020603050405020304" pitchFamily="18" charset="0"/>
                      </a:endParaRPr>
                    </a:p>
                    <a:p>
                      <a:pPr algn="ctr">
                        <a:spcAft>
                          <a:spcPts val="0"/>
                        </a:spcAft>
                      </a:pPr>
                      <a:r>
                        <a:rPr lang="en-AU" sz="2400" b="1" dirty="0">
                          <a:effectLst/>
                          <a:latin typeface="+mn-lt"/>
                          <a:ea typeface="Cambria" panose="02040503050406030204" pitchFamily="18" charset="0"/>
                          <a:cs typeface="Times New Roman" panose="02020603050405020304" pitchFamily="18" charset="0"/>
                        </a:rPr>
                        <a:t>ACT</a:t>
                      </a:r>
                      <a:r>
                        <a:rPr lang="en-AU" sz="2400" dirty="0">
                          <a:effectLst/>
                          <a:latin typeface="+mn-lt"/>
                          <a:ea typeface="Cambria" panose="020405030504060302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xmlns="" val="3320612053"/>
                  </a:ext>
                </a:extLst>
              </a:tr>
              <a:tr h="2092871">
                <a:tc>
                  <a:txBody>
                    <a:bodyPr/>
                    <a:lstStyle/>
                    <a:p>
                      <a:pPr marL="0" indent="0" algn="ctr">
                        <a:spcAft>
                          <a:spcPts val="0"/>
                        </a:spcAft>
                        <a:buFont typeface="Arial" panose="020B0604020202020204" pitchFamily="34" charset="0"/>
                        <a:buNone/>
                      </a:pPr>
                      <a:endParaRPr lang="en-AU" sz="1800" dirty="0">
                        <a:effectLst/>
                        <a:latin typeface="+mn-lt"/>
                        <a:ea typeface="Cambria" panose="02040503050406030204" pitchFamily="18" charset="0"/>
                        <a:cs typeface="Times New Roman" panose="02020603050405020304" pitchFamily="18" charset="0"/>
                      </a:endParaRPr>
                    </a:p>
                    <a:p>
                      <a:pPr marL="0" indent="0" algn="ctr">
                        <a:spcAft>
                          <a:spcPts val="0"/>
                        </a:spcAft>
                        <a:buFont typeface="Arial" panose="020B0604020202020204" pitchFamily="34" charset="0"/>
                        <a:buNone/>
                      </a:pPr>
                      <a:r>
                        <a:rPr lang="en-AU" sz="1800" dirty="0">
                          <a:effectLst/>
                          <a:latin typeface="+mn-lt"/>
                          <a:ea typeface="Cambria" panose="02040503050406030204" pitchFamily="18" charset="0"/>
                          <a:cs typeface="Times New Roman" panose="02020603050405020304" pitchFamily="18" charset="0"/>
                        </a:rPr>
                        <a:t>Ask the patient if they</a:t>
                      </a:r>
                      <a:r>
                        <a:rPr lang="en-AU" sz="1800" baseline="0" dirty="0">
                          <a:effectLst/>
                          <a:latin typeface="+mn-lt"/>
                          <a:ea typeface="Cambria" panose="02040503050406030204" pitchFamily="18" charset="0"/>
                          <a:cs typeface="Times New Roman" panose="02020603050405020304" pitchFamily="18" charset="0"/>
                        </a:rPr>
                        <a:t> have smoked/used  tobacco in the last 30 days</a:t>
                      </a:r>
                      <a:endParaRPr lang="en-AU" sz="1800" dirty="0">
                        <a:effectLst/>
                        <a:latin typeface="+mn-lt"/>
                        <a:ea typeface="Cambria" panose="02040503050406030204" pitchFamily="18" charset="0"/>
                        <a:cs typeface="Times New Roman" panose="02020603050405020304" pitchFamily="18" charset="0"/>
                      </a:endParaRPr>
                    </a:p>
                  </a:txBody>
                  <a:tcPr marL="68580" marR="68580" marT="0" marB="0"/>
                </a:tc>
                <a:tc>
                  <a:txBody>
                    <a:bodyPr/>
                    <a:lstStyle/>
                    <a:p>
                      <a:pPr marL="0" indent="0" algn="ctr">
                        <a:spcAft>
                          <a:spcPts val="0"/>
                        </a:spcAft>
                        <a:buFont typeface="Arial" panose="020B0604020202020204" pitchFamily="34" charset="0"/>
                        <a:buNone/>
                      </a:pPr>
                      <a:endParaRPr lang="en-AU" sz="1800" dirty="0">
                        <a:effectLst/>
                        <a:latin typeface="+mn-lt"/>
                        <a:ea typeface="Cambria" panose="02040503050406030204" pitchFamily="18" charset="0"/>
                        <a:cs typeface="Times New Roman" panose="02020603050405020304" pitchFamily="18" charset="0"/>
                      </a:endParaRPr>
                    </a:p>
                    <a:p>
                      <a:pPr marL="0" indent="0" algn="ctr">
                        <a:spcAft>
                          <a:spcPts val="0"/>
                        </a:spcAft>
                        <a:buFont typeface="Arial" panose="020B0604020202020204" pitchFamily="34" charset="0"/>
                        <a:buNone/>
                      </a:pPr>
                      <a:r>
                        <a:rPr lang="en-AU" sz="1800" dirty="0">
                          <a:effectLst/>
                          <a:latin typeface="+mn-lt"/>
                          <a:ea typeface="Cambria" panose="02040503050406030204" pitchFamily="18" charset="0"/>
                          <a:cs typeface="Times New Roman" panose="02020603050405020304" pitchFamily="18" charset="0"/>
                        </a:rPr>
                        <a:t>Briefly explain the benefits of quitting and the risks of continuing to use tobacco after a cancer diagnosis</a:t>
                      </a:r>
                    </a:p>
                  </a:txBody>
                  <a:tcPr marL="68580" marR="68580" marT="0" marB="0"/>
                </a:tc>
                <a:tc>
                  <a:txBody>
                    <a:bodyPr/>
                    <a:lstStyle/>
                    <a:p>
                      <a:pPr marL="0" indent="0" algn="ctr">
                        <a:spcAft>
                          <a:spcPts val="0"/>
                        </a:spcAft>
                        <a:buFont typeface="Arial" panose="020B0604020202020204" pitchFamily="34" charset="0"/>
                        <a:buNone/>
                      </a:pPr>
                      <a:endParaRPr lang="en-AU" sz="1800" dirty="0">
                        <a:effectLst/>
                        <a:latin typeface="+mn-lt"/>
                        <a:ea typeface="Cambria" panose="02040503050406030204" pitchFamily="18" charset="0"/>
                        <a:cs typeface="Times New Roman" panose="02020603050405020304" pitchFamily="18" charset="0"/>
                      </a:endParaRPr>
                    </a:p>
                    <a:p>
                      <a:pPr marL="0" indent="0" algn="ctr">
                        <a:spcAft>
                          <a:spcPts val="0"/>
                        </a:spcAft>
                        <a:buFont typeface="Arial" panose="020B0604020202020204" pitchFamily="34" charset="0"/>
                        <a:buNone/>
                      </a:pPr>
                      <a:r>
                        <a:rPr lang="en-AU" sz="1800" dirty="0">
                          <a:effectLst/>
                          <a:latin typeface="+mn-lt"/>
                          <a:ea typeface="Cambria" panose="02040503050406030204" pitchFamily="18" charset="0"/>
                          <a:cs typeface="Times New Roman" panose="02020603050405020304" pitchFamily="18" charset="0"/>
                        </a:rPr>
                        <a:t>Refer the patient to the NSW Quitline</a:t>
                      </a:r>
                    </a:p>
                    <a:p>
                      <a:pPr marL="0" indent="0" algn="ctr">
                        <a:spcAft>
                          <a:spcPts val="0"/>
                        </a:spcAft>
                        <a:buFont typeface="Arial" panose="020B0604020202020204" pitchFamily="34" charset="0"/>
                        <a:buNone/>
                      </a:pPr>
                      <a:endParaRPr lang="en-AU" sz="1800" dirty="0">
                        <a:effectLst/>
                        <a:latin typeface="+mn-lt"/>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28865291"/>
                  </a:ext>
                </a:extLst>
              </a:tr>
            </a:tbl>
          </a:graphicData>
        </a:graphic>
      </p:graphicFrame>
      <p:sp>
        <p:nvSpPr>
          <p:cNvPr id="11" name="TextBox 10">
            <a:extLst>
              <a:ext uri="{FF2B5EF4-FFF2-40B4-BE49-F238E27FC236}">
                <a16:creationId xmlns:a16="http://schemas.microsoft.com/office/drawing/2014/main" xmlns="" id="{E1D91EEF-935A-485E-A5A3-A8F575EC0446}"/>
              </a:ext>
            </a:extLst>
          </p:cNvPr>
          <p:cNvSpPr txBox="1"/>
          <p:nvPr/>
        </p:nvSpPr>
        <p:spPr>
          <a:xfrm>
            <a:off x="5940152" y="3933056"/>
            <a:ext cx="2627970" cy="1512168"/>
          </a:xfrm>
          <a:prstGeom prst="rect">
            <a:avLst/>
          </a:prstGeom>
          <a:noFill/>
        </p:spPr>
        <p:txBody>
          <a:bodyPr wrap="square" rtlCol="0">
            <a:spAutoFit/>
          </a:bodyPr>
          <a:lstStyle/>
          <a:p>
            <a:endParaRPr lang="en-AU" dirty="0"/>
          </a:p>
        </p:txBody>
      </p:sp>
      <p:sp>
        <p:nvSpPr>
          <p:cNvPr id="8" name="Flowchart: Alternate Process 7">
            <a:extLst>
              <a:ext uri="{FF2B5EF4-FFF2-40B4-BE49-F238E27FC236}">
                <a16:creationId xmlns:a16="http://schemas.microsoft.com/office/drawing/2014/main" xmlns="" id="{1145E6CB-4F6F-4F2E-ADA6-82A7394A9A9D}"/>
              </a:ext>
            </a:extLst>
          </p:cNvPr>
          <p:cNvSpPr/>
          <p:nvPr/>
        </p:nvSpPr>
        <p:spPr>
          <a:xfrm>
            <a:off x="1466581" y="5229200"/>
            <a:ext cx="6373722" cy="742388"/>
          </a:xfrm>
          <a:prstGeom prst="flowChartAlternateProcess">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r>
              <a:rPr lang="en-AU" sz="2400" dirty="0">
                <a:solidFill>
                  <a:schemeClr val="bg1"/>
                </a:solidFill>
              </a:rPr>
              <a:t>This model is for ALL patients</a:t>
            </a:r>
            <a:r>
              <a:rPr lang="en-AU" sz="2400" dirty="0">
                <a:solidFill>
                  <a:schemeClr val="bg2"/>
                </a:solidFill>
                <a:latin typeface="Univers" panose="020B0503020202020204" pitchFamily="34" charset="0"/>
              </a:rPr>
              <a:t>.</a:t>
            </a:r>
          </a:p>
        </p:txBody>
      </p:sp>
    </p:spTree>
    <p:extLst>
      <p:ext uri="{BB962C8B-B14F-4D97-AF65-F5344CB8AC3E}">
        <p14:creationId xmlns:p14="http://schemas.microsoft.com/office/powerpoint/2010/main" val="8517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CINSW_PPT Basic blank template">
  <a:themeElements>
    <a:clrScheme name="Custom 35">
      <a:dk1>
        <a:sysClr val="windowText" lastClr="000000"/>
      </a:dk1>
      <a:lt1>
        <a:sysClr val="window" lastClr="FFFFFF"/>
      </a:lt1>
      <a:dk2>
        <a:srgbClr val="8C0080"/>
      </a:dk2>
      <a:lt2>
        <a:srgbClr val="54267E"/>
      </a:lt2>
      <a:accent1>
        <a:srgbClr val="54267E"/>
      </a:accent1>
      <a:accent2>
        <a:srgbClr val="DC0451"/>
      </a:accent2>
      <a:accent3>
        <a:srgbClr val="00ABE6"/>
      </a:accent3>
      <a:accent4>
        <a:srgbClr val="005AAD"/>
      </a:accent4>
      <a:accent5>
        <a:srgbClr val="F58220"/>
      </a:accent5>
      <a:accent6>
        <a:srgbClr val="FEBC11"/>
      </a:accent6>
      <a:hlink>
        <a:srgbClr val="54267E"/>
      </a:hlink>
      <a:folHlink>
        <a:srgbClr val="8C0080"/>
      </a:folHlink>
    </a:clrScheme>
    <a:fontScheme name="CINS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2"/>
          </a:solid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sz="1200" b="1"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Secondary Colour 1">
      <a:srgbClr val="DC0451"/>
    </a:custClr>
    <a:custClr name="Secondary Colour 2">
      <a:srgbClr val="005AAD"/>
    </a:custClr>
    <a:custClr name="Secondary Colour 3">
      <a:srgbClr val="00ABE6"/>
    </a:custClr>
    <a:custClr name="Secondary Colour 4">
      <a:srgbClr val="009581"/>
    </a:custClr>
    <a:custClr name="Secondary Colour 5">
      <a:srgbClr val="66CC00"/>
    </a:custClr>
    <a:custClr name="Secondary Colour 6">
      <a:srgbClr val="F58220"/>
    </a:custClr>
    <a:custClr name="Secondary Colour 7">
      <a:srgbClr val="FEBC11"/>
    </a:custClr>
  </a:custClrLst>
  <a:extLst>
    <a:ext uri="{05A4C25C-085E-4340-85A3-A5531E510DB2}">
      <thm15:themeFamily xmlns:thm15="http://schemas.microsoft.com/office/thememl/2012/main" name="CINSW_final.pptx [Read-Only]" id="{EFFC40D2-3393-4501-8795-CF873975A3DC}" vid="{3E7CD5B9-C051-437F-AEE6-751424E940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Cancer Institut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A1010A3B2FDC4B9E536D03D8AC0EDD" ma:contentTypeVersion="5" ma:contentTypeDescription="Create a new document." ma:contentTypeScope="" ma:versionID="78dc05b3b7336569bcee86af1a939013">
  <xsd:schema xmlns:xsd="http://www.w3.org/2001/XMLSchema" xmlns:xs="http://www.w3.org/2001/XMLSchema" xmlns:p="http://schemas.microsoft.com/office/2006/metadata/properties" xmlns:ns3="d8b86043-76ce-4ae0-9bb9-2e447bfa0acb" xmlns:ns4="51f7f4e4-ee5e-4b95-a92e-f1a742d099c5" targetNamespace="http://schemas.microsoft.com/office/2006/metadata/properties" ma:root="true" ma:fieldsID="44f7e16b0c3789fc006f201e8fb45b23" ns3:_="" ns4:_="">
    <xsd:import namespace="d8b86043-76ce-4ae0-9bb9-2e447bfa0acb"/>
    <xsd:import namespace="51f7f4e4-ee5e-4b95-a92e-f1a742d099c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86043-76ce-4ae0-9bb9-2e447bfa0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f7f4e4-ee5e-4b95-a92e-f1a742d099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2C5AB2-CDAB-450F-BA35-EF5B6424F2DD}">
  <ds:schemaRefs>
    <ds:schemaRef ds:uri="http://schemas.microsoft.com/sharepoint/v3/contenttype/forms"/>
  </ds:schemaRefs>
</ds:datastoreItem>
</file>

<file path=customXml/itemProps2.xml><?xml version="1.0" encoding="utf-8"?>
<ds:datastoreItem xmlns:ds="http://schemas.openxmlformats.org/officeDocument/2006/customXml" ds:itemID="{AB92F118-4AD7-4F0A-9C91-0EC317D12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b86043-76ce-4ae0-9bb9-2e447bfa0acb"/>
    <ds:schemaRef ds:uri="51f7f4e4-ee5e-4b95-a92e-f1a742d09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0CC25D-2582-40E9-876B-F2415C63B678}">
  <ds:schemaRefs>
    <ds:schemaRef ds:uri="http://purl.org/dc/dcmitype/"/>
    <ds:schemaRef ds:uri="http://schemas.microsoft.com/office/infopath/2007/PartnerControls"/>
    <ds:schemaRef ds:uri="http://purl.org/dc/terms/"/>
    <ds:schemaRef ds:uri="http://schemas.microsoft.com/office/2006/documentManagement/types"/>
    <ds:schemaRef ds:uri="51f7f4e4-ee5e-4b95-a92e-f1a742d099c5"/>
    <ds:schemaRef ds:uri="http://purl.org/dc/elements/1.1/"/>
    <ds:schemaRef ds:uri="http://schemas.openxmlformats.org/package/2006/metadata/core-properties"/>
    <ds:schemaRef ds:uri="d8b86043-76ce-4ae0-9bb9-2e447bfa0ac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CINSW_final new</Template>
  <TotalTime>6768</TotalTime>
  <Words>1503</Words>
  <Application>Microsoft Office PowerPoint</Application>
  <PresentationFormat>On-screen Show (4:3)</PresentationFormat>
  <Paragraphs>272</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Cambria</vt:lpstr>
      <vt:lpstr>Courier New</vt:lpstr>
      <vt:lpstr>Symbol</vt:lpstr>
      <vt:lpstr>Times New Roman</vt:lpstr>
      <vt:lpstr>Univers</vt:lpstr>
      <vt:lpstr>Verdana</vt:lpstr>
      <vt:lpstr>Wingdings</vt:lpstr>
      <vt:lpstr>CINSW_PPT Basic blank template</vt:lpstr>
      <vt:lpstr>Smoking Cessation Brief Intervention Training  For health professionals in cancer services </vt:lpstr>
      <vt:lpstr>Welcome </vt:lpstr>
      <vt:lpstr>Section 1</vt:lpstr>
      <vt:lpstr>Benefits of quitting tobacco use after a cancer diagnosis</vt:lpstr>
      <vt:lpstr>The risks of continued tobacco use after a cancer diagnosis</vt:lpstr>
      <vt:lpstr>Your role in smoking cessation</vt:lpstr>
      <vt:lpstr>Section 2</vt:lpstr>
      <vt:lpstr>Section 2: The 3As Brief Intervention</vt:lpstr>
      <vt:lpstr>The 3As Brief Intervention</vt:lpstr>
      <vt:lpstr>Step 1: ASK</vt:lpstr>
      <vt:lpstr>Asking the question</vt:lpstr>
      <vt:lpstr>Step 2: ADVISE</vt:lpstr>
      <vt:lpstr>Step 2: ADVISE</vt:lpstr>
      <vt:lpstr>Personalise the ‘ADVISE’ step</vt:lpstr>
      <vt:lpstr>Smoking cessation in palliative care7</vt:lpstr>
      <vt:lpstr>Step 3: ACT</vt:lpstr>
      <vt:lpstr>ACT: Routine referral to Quitline</vt:lpstr>
      <vt:lpstr>The patient journey</vt:lpstr>
      <vt:lpstr>Video: 3As Brief Intervention</vt:lpstr>
      <vt:lpstr>Section 3</vt:lpstr>
      <vt:lpstr>ACT: Routine referral to Quitline</vt:lpstr>
      <vt:lpstr>What does ‘routine referral’ mean?</vt:lpstr>
      <vt:lpstr>Overcoming barriers to Quitline referral</vt:lpstr>
      <vt:lpstr>Making a referral to Quitline</vt:lpstr>
      <vt:lpstr>PowerPoint Presentation</vt:lpstr>
      <vt:lpstr>Your job is to get the patient to the first ledge of the ‘quit mountain’. Quitline supports them the rest of the way.</vt:lpstr>
      <vt:lpstr>Section 4</vt:lpstr>
      <vt:lpstr>Smoking cessation aids</vt:lpstr>
      <vt:lpstr>Carbon monoxide monitor</vt:lpstr>
      <vt:lpstr>How to use a carbon monoxide monitor</vt:lpstr>
      <vt:lpstr>Nicotine replacement therapy (NRT)</vt:lpstr>
      <vt:lpstr>Using nicotine replacement therapies</vt:lpstr>
      <vt:lpstr>Section 5</vt:lpstr>
      <vt:lpstr>Skills practice</vt:lpstr>
      <vt:lpstr>Delivering the 3As Brief Intervention</vt:lpstr>
      <vt:lpstr>3As Brief Intervention review</vt:lpstr>
      <vt:lpstr>Case study 1: Jim </vt:lpstr>
      <vt:lpstr>Case study 2: Julie</vt:lpstr>
      <vt:lpstr>Summary</vt:lpstr>
      <vt:lpstr>Next steps</vt:lpstr>
    </vt:vector>
  </TitlesOfParts>
  <Company>Cancer Institute NSW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set on two lines</dc:title>
  <dc:creator>Shirlee Nichols</dc:creator>
  <cp:lastModifiedBy>Shirlee Nichols</cp:lastModifiedBy>
  <cp:revision>310</cp:revision>
  <cp:lastPrinted>2019-09-18T03:32:00Z</cp:lastPrinted>
  <dcterms:created xsi:type="dcterms:W3CDTF">2019-08-05T23:34:52Z</dcterms:created>
  <dcterms:modified xsi:type="dcterms:W3CDTF">2019-10-10T04:41:41Z</dcterms:modified>
  <cp:category>Master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0x0101005AA1010A3B2FDC4B9E536D03D8AC0EDD</vt:lpwstr>
  </property>
</Properties>
</file>